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48" r:id="rId4"/>
    <p:sldMasterId id="2147483854" r:id="rId5"/>
  </p:sldMasterIdLst>
  <p:notesMasterIdLst>
    <p:notesMasterId r:id="rId14"/>
  </p:notesMasterIdLst>
  <p:sldIdLst>
    <p:sldId id="2147481864" r:id="rId6"/>
    <p:sldId id="2147481885" r:id="rId7"/>
    <p:sldId id="2147481871" r:id="rId8"/>
    <p:sldId id="2147481872" r:id="rId9"/>
    <p:sldId id="2147481868" r:id="rId10"/>
    <p:sldId id="2147481870" r:id="rId11"/>
    <p:sldId id="2147481873" r:id="rId12"/>
    <p:sldId id="214748187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CF1"/>
    <a:srgbClr val="A455FA"/>
    <a:srgbClr val="15232D"/>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84"/>
    <p:restoredTop sz="82560" autoAdjust="0"/>
  </p:normalViewPr>
  <p:slideViewPr>
    <p:cSldViewPr snapToGrid="0">
      <p:cViewPr varScale="1">
        <p:scale>
          <a:sx n="138" d="100"/>
          <a:sy n="138" d="100"/>
        </p:scale>
        <p:origin x="546"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presProps" Target="pres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Housekeeping – drop your questions in the chat as we go, and we’ll save time at the end to get to them.</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1436560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One refrain that we’ve heard loud and clear from people is, how do I get the most out of this thing? I mean, these demos of Copilot writing a regex are cool and all, but how do I really level up my programming game with GitHub Copilot and become an AI programming expert?</a:t>
            </a:r>
          </a:p>
          <a:p>
            <a:pPr marL="158750" indent="0">
              <a:buNone/>
            </a:pPr>
            <a:endParaRPr lang="en-US" dirty="0"/>
          </a:p>
          <a:p>
            <a:pPr marL="158750" indent="0">
              <a:buNone/>
            </a:pPr>
            <a:r>
              <a:rPr lang="en-US" dirty="0"/>
              <a:t>But first we need to understand what GitHub Coplot actually is.</a:t>
            </a:r>
          </a:p>
          <a:p>
            <a:pPr marL="158750" indent="0">
              <a:buNone/>
            </a:pPr>
            <a:endParaRPr lang="en-US" dirty="0"/>
          </a:p>
        </p:txBody>
      </p:sp>
    </p:spTree>
    <p:extLst>
      <p:ext uri="{BB962C8B-B14F-4D97-AF65-F5344CB8AC3E}">
        <p14:creationId xmlns:p14="http://schemas.microsoft.com/office/powerpoint/2010/main" val="125992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GitHub Copilot is advertised as Your AI Pair Programmer. But what exactly does that mean?</a:t>
            </a:r>
          </a:p>
          <a:p>
            <a:pPr marL="158750" indent="0">
              <a:buNone/>
            </a:pPr>
            <a:endParaRPr lang="en-US" dirty="0"/>
          </a:p>
          <a:p>
            <a:pPr marL="158750" indent="0">
              <a:buNone/>
            </a:pPr>
            <a:r>
              <a:rPr lang="en-US" dirty="0"/>
              <a:t>The first thing that you need to know is that GitHub Copilot  is not an AI. It is the name of a suite of AI Tools that you’ll find in a lot of places – including GitHub.com and Visual Studio. </a:t>
            </a:r>
          </a:p>
        </p:txBody>
      </p:sp>
    </p:spTree>
    <p:extLst>
      <p:ext uri="{BB962C8B-B14F-4D97-AF65-F5344CB8AC3E}">
        <p14:creationId xmlns:p14="http://schemas.microsoft.com/office/powerpoint/2010/main" val="2773770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As far as VS Code goes, it is an extension that you’ll need to install. You’ll also need an active GitHub Copilot subscription. There is a trial if you do not have one and are a new customer.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Note that there are actually two extensions in the VS Code marketplace for GitHub Copilot – one is called GitHub Copilot and the other is called GitHub Copilot Chat – but you can install either and you will get both. Each extension installs the other as both are required for the complete Copilot experience.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But there is something that GitHub Copilot is NOT, and that is it is not an AI.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It is the mechanism by which you the developer can interface with the AI in a variety of ways via the editor.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indent="0">
              <a:buNone/>
            </a:pPr>
            <a:endParaRPr lang="en-US" dirty="0"/>
          </a:p>
        </p:txBody>
      </p:sp>
    </p:spTree>
    <p:extLst>
      <p:ext uri="{BB962C8B-B14F-4D97-AF65-F5344CB8AC3E}">
        <p14:creationId xmlns:p14="http://schemas.microsoft.com/office/powerpoint/2010/main" val="33707812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err="1"/>
              <a:t>Lets’s</a:t>
            </a:r>
            <a:r>
              <a:rPr lang="en-US" dirty="0"/>
              <a:t> say you make a request such as “create a webserver in typescript”, GitHub Copilot does a few things..</a:t>
            </a:r>
          </a:p>
          <a:p>
            <a:pPr marL="158750" indent="0">
              <a:buNone/>
            </a:pPr>
            <a:endParaRPr lang="en-US" dirty="0"/>
          </a:p>
          <a:p>
            <a:pPr marL="387350" indent="-228600">
              <a:buAutoNum type="arabicPeriod"/>
            </a:pPr>
            <a:r>
              <a:rPr lang="en-US" dirty="0"/>
              <a:t>It enables you to make that request with some sort of user interface element – we’ll look at these different interaction models in a moment.</a:t>
            </a:r>
          </a:p>
          <a:p>
            <a:pPr marL="387350" indent="-228600">
              <a:buAutoNum type="arabicPeriod"/>
            </a:pPr>
            <a:r>
              <a:rPr lang="en-US" dirty="0"/>
              <a:t>It takes your request and it adds to it something called a “system prompt”, as well as any context  – other information or code that it thinks will be helpful in answering your question – and creates a prompt. </a:t>
            </a:r>
          </a:p>
          <a:p>
            <a:pPr marL="387350" indent="-228600">
              <a:buAutoNum type="arabicPeriod"/>
            </a:pPr>
            <a:r>
              <a:rPr lang="en-US" dirty="0"/>
              <a:t>It identifies which GPT model to use – GPT 3.5 is fast, but 4.0 is accurate – so it tries to pick the right one based on the requested interaction.</a:t>
            </a:r>
          </a:p>
          <a:p>
            <a:pPr marL="387350" indent="-228600">
              <a:buAutoNum type="arabicPeriod"/>
            </a:pPr>
            <a:r>
              <a:rPr lang="en-US" dirty="0"/>
              <a:t>It sends the request to the OpenAI model</a:t>
            </a:r>
          </a:p>
          <a:p>
            <a:pPr marL="387350" indent="-228600">
              <a:buAutoNum type="arabicPeriod"/>
            </a:pPr>
            <a:r>
              <a:rPr lang="en-US" dirty="0"/>
              <a:t>It then parses the response from the model so that it can provide that code to you in the requested interaction format – either in chat in the editor or by adding code directly to your file. </a:t>
            </a:r>
          </a:p>
        </p:txBody>
      </p:sp>
    </p:spTree>
    <p:extLst>
      <p:ext uri="{BB962C8B-B14F-4D97-AF65-F5344CB8AC3E}">
        <p14:creationId xmlns:p14="http://schemas.microsoft.com/office/powerpoint/2010/main" val="41189458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Said to say, GitHub Copilot is your AI pair programmer, but it is also your Pair Prompt Engineer. </a:t>
            </a:r>
          </a:p>
          <a:p>
            <a:pPr marL="158750" indent="0">
              <a:buNone/>
            </a:pPr>
            <a:endParaRPr lang="en-US" dirty="0"/>
          </a:p>
          <a:p>
            <a:pPr marL="158750" indent="0">
              <a:buNone/>
            </a:pPr>
            <a:r>
              <a:rPr lang="en-US" dirty="0"/>
              <a:t>A huge part of what GitHub Copilot does is write prompts so that you don’t have to. </a:t>
            </a:r>
          </a:p>
          <a:p>
            <a:pPr marL="158750" indent="0">
              <a:buNone/>
            </a:pPr>
            <a:endParaRPr lang="en-US" dirty="0"/>
          </a:p>
          <a:p>
            <a:pPr marL="158750" indent="0">
              <a:buNone/>
            </a:pPr>
            <a:endParaRPr lang="en-US" dirty="0"/>
          </a:p>
        </p:txBody>
      </p:sp>
    </p:spTree>
    <p:extLst>
      <p:ext uri="{BB962C8B-B14F-4D97-AF65-F5344CB8AC3E}">
        <p14:creationId xmlns:p14="http://schemas.microsoft.com/office/powerpoint/2010/main" val="22836062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OK – now that we know what GitHub Copilot is actually doing in VS Code, let’s dive in and take a look at some advanced prompt crafting techniques to help you become a GitHub Copilot expert.</a:t>
            </a:r>
          </a:p>
        </p:txBody>
      </p:sp>
    </p:spTree>
    <p:extLst>
      <p:ext uri="{BB962C8B-B14F-4D97-AF65-F5344CB8AC3E}">
        <p14:creationId xmlns:p14="http://schemas.microsoft.com/office/powerpoint/2010/main" val="3870272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GitHub Copilot is not an AI. It is the implementation of the AI in the tool you are using – in this case, VS Code. </a:t>
            </a:r>
          </a:p>
          <a:p>
            <a:pPr marL="158750" indent="0">
              <a:buNone/>
            </a:pPr>
            <a:endParaRPr lang="en-US" dirty="0"/>
          </a:p>
          <a:p>
            <a:pPr marL="158750" indent="0">
              <a:buNone/>
            </a:pPr>
            <a:r>
              <a:rPr lang="en-US" dirty="0"/>
              <a:t>When you make a request such as “create a webserver in typescript”, GitHub Copilot does a few things..</a:t>
            </a:r>
          </a:p>
          <a:p>
            <a:pPr marL="158750" indent="0">
              <a:buNone/>
            </a:pPr>
            <a:endParaRPr lang="en-US" dirty="0"/>
          </a:p>
          <a:p>
            <a:pPr marL="387350" indent="-228600">
              <a:buAutoNum type="arabicPeriod"/>
            </a:pPr>
            <a:r>
              <a:rPr lang="en-US" dirty="0"/>
              <a:t>It enables you to make that request with some sort of interaction – we’ll look at these different interaction models in a moment.</a:t>
            </a:r>
          </a:p>
          <a:p>
            <a:pPr marL="387350" indent="-228600">
              <a:buAutoNum type="arabicPeriod"/>
            </a:pPr>
            <a:r>
              <a:rPr lang="en-US" dirty="0"/>
              <a:t>It takes your request and it adds the system prompt PLUS any context – other information or code that it thinks will be helpful in answering your question – and creates a prompt. It identifies which GPT model to use – GPT 3.5 is fast, but 4.0 is accurate – so it tries to pick the right one based on the requested interaction.</a:t>
            </a:r>
          </a:p>
          <a:p>
            <a:pPr marL="387350" indent="-228600">
              <a:buAutoNum type="arabicPeriod"/>
            </a:pPr>
            <a:r>
              <a:rPr lang="en-US" dirty="0"/>
              <a:t>It sends the request to the OpenAI model</a:t>
            </a:r>
          </a:p>
          <a:p>
            <a:pPr marL="387350" indent="-228600">
              <a:buAutoNum type="arabicPeriod"/>
            </a:pPr>
            <a:r>
              <a:rPr lang="en-US" dirty="0"/>
              <a:t>It then parses the response from the model so that it can provide that code to you in the requested interaction format – either in chat in the editor or by adding code directly to your file.  </a:t>
            </a:r>
          </a:p>
          <a:p>
            <a:pPr marL="158750" indent="0">
              <a:buNone/>
            </a:pPr>
            <a:br>
              <a:rPr lang="en-US" dirty="0"/>
            </a:br>
            <a:r>
              <a:rPr lang="en-US" dirty="0"/>
              <a:t>Said to say, GitHub Copilot is your AI pair programmer, but it is also your Pair Prompt Engineer. </a:t>
            </a:r>
          </a:p>
        </p:txBody>
      </p:sp>
    </p:spTree>
    <p:extLst>
      <p:ext uri="{BB962C8B-B14F-4D97-AF65-F5344CB8AC3E}">
        <p14:creationId xmlns:p14="http://schemas.microsoft.com/office/powerpoint/2010/main" val="3865124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 Cover">
  <p:cSld name="TITLE_1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87"/>
        <p:cNvGrpSpPr/>
        <p:nvPr/>
      </p:nvGrpSpPr>
      <p:grpSpPr>
        <a:xfrm>
          <a:off x="0" y="0"/>
          <a:ext cx="0" cy="0"/>
          <a:chOff x="0" y="0"/>
          <a:chExt cx="0" cy="0"/>
        </a:xfrm>
      </p:grpSpPr>
      <p:sp>
        <p:nvSpPr>
          <p:cNvPr id="288" name="Google Shape;288;p69"/>
          <p:cNvSpPr txBox="1">
            <a:spLocks noGrp="1"/>
          </p:cNvSpPr>
          <p:nvPr>
            <p:ph type="title"/>
          </p:nvPr>
        </p:nvSpPr>
        <p:spPr>
          <a:xfrm>
            <a:off x="398900" y="1194075"/>
            <a:ext cx="8340300" cy="16479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grpSp>
        <p:nvGrpSpPr>
          <p:cNvPr id="289" name="Google Shape;289;p69"/>
          <p:cNvGrpSpPr/>
          <p:nvPr/>
        </p:nvGrpSpPr>
        <p:grpSpPr>
          <a:xfrm>
            <a:off x="404867" y="404520"/>
            <a:ext cx="2718401" cy="343431"/>
            <a:chOff x="247200" y="2395975"/>
            <a:chExt cx="7088400" cy="895750"/>
          </a:xfrm>
        </p:grpSpPr>
        <p:sp>
          <p:nvSpPr>
            <p:cNvPr id="290" name="Google Shape;290;p69"/>
            <p:cNvSpPr/>
            <p:nvPr/>
          </p:nvSpPr>
          <p:spPr>
            <a:xfrm>
              <a:off x="609150" y="2890125"/>
              <a:ext cx="71900" cy="160325"/>
            </a:xfrm>
            <a:custGeom>
              <a:avLst/>
              <a:gdLst/>
              <a:ahLst/>
              <a:cxnLst/>
              <a:rect l="l" t="t" r="r" b="b"/>
              <a:pathLst>
                <a:path w="2876" h="6413" extrusionOk="0">
                  <a:moveTo>
                    <a:pt x="1421" y="0"/>
                  </a:moveTo>
                  <a:cubicBezTo>
                    <a:pt x="628" y="0"/>
                    <a:pt x="0" y="661"/>
                    <a:pt x="0" y="1454"/>
                  </a:cubicBezTo>
                  <a:lnTo>
                    <a:pt x="0" y="4958"/>
                  </a:lnTo>
                  <a:cubicBezTo>
                    <a:pt x="0" y="5751"/>
                    <a:pt x="628" y="6412"/>
                    <a:pt x="1421" y="6412"/>
                  </a:cubicBezTo>
                  <a:cubicBezTo>
                    <a:pt x="2248" y="6412"/>
                    <a:pt x="2876" y="5751"/>
                    <a:pt x="2876" y="4958"/>
                  </a:cubicBezTo>
                  <a:lnTo>
                    <a:pt x="2876" y="1454"/>
                  </a:lnTo>
                  <a:cubicBezTo>
                    <a:pt x="2876" y="661"/>
                    <a:pt x="2248" y="0"/>
                    <a:pt x="14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9"/>
            <p:cNvSpPr/>
            <p:nvPr/>
          </p:nvSpPr>
          <p:spPr>
            <a:xfrm>
              <a:off x="804975" y="2890125"/>
              <a:ext cx="72750" cy="160325"/>
            </a:xfrm>
            <a:custGeom>
              <a:avLst/>
              <a:gdLst/>
              <a:ahLst/>
              <a:cxnLst/>
              <a:rect l="l" t="t" r="r" b="b"/>
              <a:pathLst>
                <a:path w="2910" h="6413" extrusionOk="0">
                  <a:moveTo>
                    <a:pt x="1455" y="0"/>
                  </a:moveTo>
                  <a:cubicBezTo>
                    <a:pt x="662" y="0"/>
                    <a:pt x="1" y="661"/>
                    <a:pt x="1" y="1454"/>
                  </a:cubicBezTo>
                  <a:lnTo>
                    <a:pt x="1" y="4958"/>
                  </a:lnTo>
                  <a:cubicBezTo>
                    <a:pt x="1" y="5751"/>
                    <a:pt x="662" y="6412"/>
                    <a:pt x="1455" y="6412"/>
                  </a:cubicBezTo>
                  <a:cubicBezTo>
                    <a:pt x="2249" y="6412"/>
                    <a:pt x="2910" y="5751"/>
                    <a:pt x="2910" y="4958"/>
                  </a:cubicBezTo>
                  <a:lnTo>
                    <a:pt x="2910" y="1454"/>
                  </a:lnTo>
                  <a:cubicBezTo>
                    <a:pt x="2910" y="661"/>
                    <a:pt x="2249" y="0"/>
                    <a:pt x="14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9"/>
            <p:cNvSpPr/>
            <p:nvPr/>
          </p:nvSpPr>
          <p:spPr>
            <a:xfrm>
              <a:off x="247200" y="2395975"/>
              <a:ext cx="991650" cy="828000"/>
            </a:xfrm>
            <a:custGeom>
              <a:avLst/>
              <a:gdLst/>
              <a:ahLst/>
              <a:cxnLst/>
              <a:rect l="l" t="t" r="r" b="b"/>
              <a:pathLst>
                <a:path w="39666" h="33120" extrusionOk="0">
                  <a:moveTo>
                    <a:pt x="39533" y="24823"/>
                  </a:moveTo>
                  <a:cubicBezTo>
                    <a:pt x="38112" y="27269"/>
                    <a:pt x="29848" y="33119"/>
                    <a:pt x="19833" y="33119"/>
                  </a:cubicBezTo>
                  <a:cubicBezTo>
                    <a:pt x="9818" y="33119"/>
                    <a:pt x="1554" y="27269"/>
                    <a:pt x="133" y="24823"/>
                  </a:cubicBezTo>
                  <a:cubicBezTo>
                    <a:pt x="34" y="24625"/>
                    <a:pt x="1" y="24427"/>
                    <a:pt x="1" y="24228"/>
                  </a:cubicBezTo>
                  <a:lnTo>
                    <a:pt x="1" y="19832"/>
                  </a:lnTo>
                  <a:cubicBezTo>
                    <a:pt x="1" y="19634"/>
                    <a:pt x="34" y="19469"/>
                    <a:pt x="100" y="19270"/>
                  </a:cubicBezTo>
                  <a:cubicBezTo>
                    <a:pt x="728" y="17750"/>
                    <a:pt x="2314" y="15502"/>
                    <a:pt x="4397" y="14907"/>
                  </a:cubicBezTo>
                  <a:cubicBezTo>
                    <a:pt x="4694" y="14180"/>
                    <a:pt x="5091" y="13156"/>
                    <a:pt x="5454" y="12395"/>
                  </a:cubicBezTo>
                  <a:cubicBezTo>
                    <a:pt x="5421" y="11800"/>
                    <a:pt x="5388" y="11205"/>
                    <a:pt x="5388" y="10610"/>
                  </a:cubicBezTo>
                  <a:cubicBezTo>
                    <a:pt x="5388" y="8396"/>
                    <a:pt x="5851" y="6479"/>
                    <a:pt x="7239" y="5024"/>
                  </a:cubicBezTo>
                  <a:cubicBezTo>
                    <a:pt x="7900" y="4363"/>
                    <a:pt x="8727" y="3835"/>
                    <a:pt x="9685" y="3471"/>
                  </a:cubicBezTo>
                  <a:cubicBezTo>
                    <a:pt x="11999" y="1587"/>
                    <a:pt x="15304" y="0"/>
                    <a:pt x="19800" y="0"/>
                  </a:cubicBezTo>
                  <a:cubicBezTo>
                    <a:pt x="24328" y="0"/>
                    <a:pt x="27667" y="1587"/>
                    <a:pt x="29980" y="3471"/>
                  </a:cubicBezTo>
                  <a:cubicBezTo>
                    <a:pt x="30939" y="3835"/>
                    <a:pt x="31765" y="4363"/>
                    <a:pt x="32426" y="5024"/>
                  </a:cubicBezTo>
                  <a:cubicBezTo>
                    <a:pt x="33815" y="6479"/>
                    <a:pt x="34310" y="8396"/>
                    <a:pt x="34310" y="10610"/>
                  </a:cubicBezTo>
                  <a:cubicBezTo>
                    <a:pt x="34310" y="11205"/>
                    <a:pt x="34277" y="11800"/>
                    <a:pt x="34211" y="12395"/>
                  </a:cubicBezTo>
                  <a:cubicBezTo>
                    <a:pt x="34575" y="13156"/>
                    <a:pt x="35005" y="14180"/>
                    <a:pt x="35269" y="14907"/>
                  </a:cubicBezTo>
                  <a:cubicBezTo>
                    <a:pt x="37351" y="15502"/>
                    <a:pt x="38971" y="17750"/>
                    <a:pt x="39566" y="19270"/>
                  </a:cubicBezTo>
                  <a:cubicBezTo>
                    <a:pt x="39632" y="19469"/>
                    <a:pt x="39665" y="19634"/>
                    <a:pt x="39665" y="19832"/>
                  </a:cubicBezTo>
                  <a:lnTo>
                    <a:pt x="39665" y="24228"/>
                  </a:lnTo>
                  <a:cubicBezTo>
                    <a:pt x="39665" y="24427"/>
                    <a:pt x="39632" y="24625"/>
                    <a:pt x="39533" y="24823"/>
                  </a:cubicBezTo>
                  <a:close/>
                  <a:moveTo>
                    <a:pt x="21188" y="10049"/>
                  </a:moveTo>
                  <a:cubicBezTo>
                    <a:pt x="21122" y="9520"/>
                    <a:pt x="21089" y="9024"/>
                    <a:pt x="21089" y="8594"/>
                  </a:cubicBezTo>
                  <a:lnTo>
                    <a:pt x="21089" y="8561"/>
                  </a:lnTo>
                  <a:cubicBezTo>
                    <a:pt x="21089" y="7272"/>
                    <a:pt x="21353" y="6446"/>
                    <a:pt x="21816" y="5950"/>
                  </a:cubicBezTo>
                  <a:cubicBezTo>
                    <a:pt x="22378" y="5289"/>
                    <a:pt x="23535" y="4793"/>
                    <a:pt x="25981" y="5058"/>
                  </a:cubicBezTo>
                  <a:cubicBezTo>
                    <a:pt x="28460" y="5355"/>
                    <a:pt x="29848" y="5950"/>
                    <a:pt x="30641" y="6776"/>
                  </a:cubicBezTo>
                  <a:cubicBezTo>
                    <a:pt x="31402" y="7537"/>
                    <a:pt x="31831" y="8726"/>
                    <a:pt x="31831" y="10610"/>
                  </a:cubicBezTo>
                  <a:cubicBezTo>
                    <a:pt x="31831" y="12594"/>
                    <a:pt x="31534" y="13784"/>
                    <a:pt x="30906" y="14511"/>
                  </a:cubicBezTo>
                  <a:cubicBezTo>
                    <a:pt x="30278" y="15172"/>
                    <a:pt x="29121" y="15734"/>
                    <a:pt x="26510" y="15734"/>
                  </a:cubicBezTo>
                  <a:cubicBezTo>
                    <a:pt x="24493" y="15734"/>
                    <a:pt x="23370" y="15073"/>
                    <a:pt x="22642" y="14180"/>
                  </a:cubicBezTo>
                  <a:cubicBezTo>
                    <a:pt x="21849" y="13222"/>
                    <a:pt x="21419" y="11800"/>
                    <a:pt x="21188" y="10049"/>
                  </a:cubicBezTo>
                  <a:close/>
                  <a:moveTo>
                    <a:pt x="18511" y="10049"/>
                  </a:moveTo>
                  <a:cubicBezTo>
                    <a:pt x="18577" y="9520"/>
                    <a:pt x="18610" y="9024"/>
                    <a:pt x="18610" y="8594"/>
                  </a:cubicBezTo>
                  <a:lnTo>
                    <a:pt x="18610" y="8561"/>
                  </a:lnTo>
                  <a:cubicBezTo>
                    <a:pt x="18610" y="7272"/>
                    <a:pt x="18312" y="6446"/>
                    <a:pt x="17883" y="5950"/>
                  </a:cubicBezTo>
                  <a:cubicBezTo>
                    <a:pt x="17321" y="5289"/>
                    <a:pt x="16164" y="4793"/>
                    <a:pt x="13685" y="5058"/>
                  </a:cubicBezTo>
                  <a:cubicBezTo>
                    <a:pt x="11206" y="5355"/>
                    <a:pt x="9818" y="5950"/>
                    <a:pt x="9024" y="6776"/>
                  </a:cubicBezTo>
                  <a:cubicBezTo>
                    <a:pt x="8264" y="7537"/>
                    <a:pt x="7867" y="8726"/>
                    <a:pt x="7867" y="10610"/>
                  </a:cubicBezTo>
                  <a:cubicBezTo>
                    <a:pt x="7867" y="12594"/>
                    <a:pt x="8165" y="13784"/>
                    <a:pt x="8793" y="14511"/>
                  </a:cubicBezTo>
                  <a:cubicBezTo>
                    <a:pt x="9388" y="15172"/>
                    <a:pt x="10578" y="15734"/>
                    <a:pt x="13189" y="15734"/>
                  </a:cubicBezTo>
                  <a:cubicBezTo>
                    <a:pt x="15172" y="15734"/>
                    <a:pt x="16329" y="15073"/>
                    <a:pt x="17056" y="14180"/>
                  </a:cubicBezTo>
                  <a:cubicBezTo>
                    <a:pt x="17817" y="13222"/>
                    <a:pt x="18279" y="11800"/>
                    <a:pt x="18511" y="10049"/>
                  </a:cubicBezTo>
                  <a:close/>
                  <a:moveTo>
                    <a:pt x="20130" y="14907"/>
                  </a:moveTo>
                  <a:lnTo>
                    <a:pt x="19998" y="14907"/>
                  </a:lnTo>
                  <a:cubicBezTo>
                    <a:pt x="19833" y="14907"/>
                    <a:pt x="19635" y="14907"/>
                    <a:pt x="19568" y="14907"/>
                  </a:cubicBezTo>
                  <a:cubicBezTo>
                    <a:pt x="19370" y="15205"/>
                    <a:pt x="19172" y="15469"/>
                    <a:pt x="18973" y="15734"/>
                  </a:cubicBezTo>
                  <a:cubicBezTo>
                    <a:pt x="17684" y="17320"/>
                    <a:pt x="15800" y="18213"/>
                    <a:pt x="13189" y="18213"/>
                  </a:cubicBezTo>
                  <a:cubicBezTo>
                    <a:pt x="10313" y="18213"/>
                    <a:pt x="8231" y="17618"/>
                    <a:pt x="6942" y="16130"/>
                  </a:cubicBezTo>
                  <a:cubicBezTo>
                    <a:pt x="6843" y="16064"/>
                    <a:pt x="6777" y="15965"/>
                    <a:pt x="6777" y="15965"/>
                  </a:cubicBezTo>
                  <a:lnTo>
                    <a:pt x="6611" y="16130"/>
                  </a:lnTo>
                  <a:lnTo>
                    <a:pt x="6611" y="27005"/>
                  </a:lnTo>
                  <a:cubicBezTo>
                    <a:pt x="8991" y="28294"/>
                    <a:pt x="14082" y="30607"/>
                    <a:pt x="19833" y="30607"/>
                  </a:cubicBezTo>
                  <a:cubicBezTo>
                    <a:pt x="25584" y="30607"/>
                    <a:pt x="30675" y="28294"/>
                    <a:pt x="33054" y="27005"/>
                  </a:cubicBezTo>
                  <a:lnTo>
                    <a:pt x="33054" y="16130"/>
                  </a:lnTo>
                  <a:lnTo>
                    <a:pt x="32889" y="15965"/>
                  </a:lnTo>
                  <a:cubicBezTo>
                    <a:pt x="32889" y="15965"/>
                    <a:pt x="32856" y="16031"/>
                    <a:pt x="32757" y="16130"/>
                  </a:cubicBezTo>
                  <a:cubicBezTo>
                    <a:pt x="31435" y="17618"/>
                    <a:pt x="29352" y="18213"/>
                    <a:pt x="26510" y="18213"/>
                  </a:cubicBezTo>
                  <a:cubicBezTo>
                    <a:pt x="23865" y="18213"/>
                    <a:pt x="21981" y="17320"/>
                    <a:pt x="20725" y="15734"/>
                  </a:cubicBezTo>
                  <a:cubicBezTo>
                    <a:pt x="20494" y="15469"/>
                    <a:pt x="20296" y="15205"/>
                    <a:pt x="20130" y="1490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9"/>
            <p:cNvSpPr/>
            <p:nvPr/>
          </p:nvSpPr>
          <p:spPr>
            <a:xfrm>
              <a:off x="1456975" y="2468700"/>
              <a:ext cx="653650" cy="679250"/>
            </a:xfrm>
            <a:custGeom>
              <a:avLst/>
              <a:gdLst/>
              <a:ahLst/>
              <a:cxnLst/>
              <a:rect l="l" t="t" r="r" b="b"/>
              <a:pathLst>
                <a:path w="26146" h="27170" extrusionOk="0">
                  <a:moveTo>
                    <a:pt x="13387" y="0"/>
                  </a:moveTo>
                  <a:cubicBezTo>
                    <a:pt x="11371" y="0"/>
                    <a:pt x="9520" y="298"/>
                    <a:pt x="7867" y="926"/>
                  </a:cubicBezTo>
                  <a:cubicBezTo>
                    <a:pt x="6248" y="1521"/>
                    <a:pt x="4859" y="2413"/>
                    <a:pt x="3669" y="3570"/>
                  </a:cubicBezTo>
                  <a:cubicBezTo>
                    <a:pt x="2512" y="4727"/>
                    <a:pt x="1587" y="6148"/>
                    <a:pt x="926" y="7834"/>
                  </a:cubicBezTo>
                  <a:cubicBezTo>
                    <a:pt x="298" y="9486"/>
                    <a:pt x="0" y="11403"/>
                    <a:pt x="0" y="13585"/>
                  </a:cubicBezTo>
                  <a:cubicBezTo>
                    <a:pt x="0" y="15601"/>
                    <a:pt x="298" y="17452"/>
                    <a:pt x="860" y="19138"/>
                  </a:cubicBezTo>
                  <a:cubicBezTo>
                    <a:pt x="1455" y="20790"/>
                    <a:pt x="2347" y="22245"/>
                    <a:pt x="3438" y="23468"/>
                  </a:cubicBezTo>
                  <a:cubicBezTo>
                    <a:pt x="4595" y="24658"/>
                    <a:pt x="5983" y="25583"/>
                    <a:pt x="7603" y="26211"/>
                  </a:cubicBezTo>
                  <a:cubicBezTo>
                    <a:pt x="9222" y="26839"/>
                    <a:pt x="11073" y="27170"/>
                    <a:pt x="13123" y="27170"/>
                  </a:cubicBezTo>
                  <a:cubicBezTo>
                    <a:pt x="15073" y="27170"/>
                    <a:pt x="16858" y="26872"/>
                    <a:pt x="18477" y="26343"/>
                  </a:cubicBezTo>
                  <a:cubicBezTo>
                    <a:pt x="20064" y="25781"/>
                    <a:pt x="21419" y="24988"/>
                    <a:pt x="22576" y="23930"/>
                  </a:cubicBezTo>
                  <a:cubicBezTo>
                    <a:pt x="23700" y="22873"/>
                    <a:pt x="24592" y="21650"/>
                    <a:pt x="25187" y="20195"/>
                  </a:cubicBezTo>
                  <a:cubicBezTo>
                    <a:pt x="25815" y="18708"/>
                    <a:pt x="26146" y="17055"/>
                    <a:pt x="26146" y="15238"/>
                  </a:cubicBezTo>
                  <a:lnTo>
                    <a:pt x="26146" y="12692"/>
                  </a:lnTo>
                  <a:lnTo>
                    <a:pt x="13123" y="12692"/>
                  </a:lnTo>
                  <a:lnTo>
                    <a:pt x="13123" y="16725"/>
                  </a:lnTo>
                  <a:lnTo>
                    <a:pt x="20395" y="16725"/>
                  </a:lnTo>
                  <a:cubicBezTo>
                    <a:pt x="20295" y="17716"/>
                    <a:pt x="19998" y="18609"/>
                    <a:pt x="19568" y="19402"/>
                  </a:cubicBezTo>
                  <a:cubicBezTo>
                    <a:pt x="18973" y="20394"/>
                    <a:pt x="18147" y="21154"/>
                    <a:pt x="17056" y="21683"/>
                  </a:cubicBezTo>
                  <a:cubicBezTo>
                    <a:pt x="15965" y="22179"/>
                    <a:pt x="14709" y="22443"/>
                    <a:pt x="13222" y="22443"/>
                  </a:cubicBezTo>
                  <a:cubicBezTo>
                    <a:pt x="12098" y="22443"/>
                    <a:pt x="11073" y="22245"/>
                    <a:pt x="10148" y="21881"/>
                  </a:cubicBezTo>
                  <a:cubicBezTo>
                    <a:pt x="9255" y="21518"/>
                    <a:pt x="8462" y="20956"/>
                    <a:pt x="7801" y="20228"/>
                  </a:cubicBezTo>
                  <a:cubicBezTo>
                    <a:pt x="7140" y="19468"/>
                    <a:pt x="6644" y="18543"/>
                    <a:pt x="6314" y="17419"/>
                  </a:cubicBezTo>
                  <a:cubicBezTo>
                    <a:pt x="5983" y="16295"/>
                    <a:pt x="5818" y="15039"/>
                    <a:pt x="5818" y="13585"/>
                  </a:cubicBezTo>
                  <a:cubicBezTo>
                    <a:pt x="5818" y="11635"/>
                    <a:pt x="6115" y="10015"/>
                    <a:pt x="6710" y="8726"/>
                  </a:cubicBezTo>
                  <a:cubicBezTo>
                    <a:pt x="7338" y="7437"/>
                    <a:pt x="8231" y="6445"/>
                    <a:pt x="9388" y="5817"/>
                  </a:cubicBezTo>
                  <a:cubicBezTo>
                    <a:pt x="10511" y="5156"/>
                    <a:pt x="11834" y="4859"/>
                    <a:pt x="13387" y="4859"/>
                  </a:cubicBezTo>
                  <a:cubicBezTo>
                    <a:pt x="14511" y="4859"/>
                    <a:pt x="15536" y="5024"/>
                    <a:pt x="16428" y="5388"/>
                  </a:cubicBezTo>
                  <a:cubicBezTo>
                    <a:pt x="17321" y="5718"/>
                    <a:pt x="18048" y="6214"/>
                    <a:pt x="18643" y="6875"/>
                  </a:cubicBezTo>
                  <a:cubicBezTo>
                    <a:pt x="19238" y="7536"/>
                    <a:pt x="19634" y="8329"/>
                    <a:pt x="19833" y="9255"/>
                  </a:cubicBezTo>
                  <a:lnTo>
                    <a:pt x="25650" y="9255"/>
                  </a:lnTo>
                  <a:cubicBezTo>
                    <a:pt x="25452" y="7371"/>
                    <a:pt x="24824" y="5751"/>
                    <a:pt x="23766" y="4363"/>
                  </a:cubicBezTo>
                  <a:cubicBezTo>
                    <a:pt x="22741" y="2975"/>
                    <a:pt x="21320" y="1917"/>
                    <a:pt x="19568" y="1157"/>
                  </a:cubicBezTo>
                  <a:cubicBezTo>
                    <a:pt x="17816" y="397"/>
                    <a:pt x="15734" y="0"/>
                    <a:pt x="133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9"/>
            <p:cNvSpPr/>
            <p:nvPr/>
          </p:nvSpPr>
          <p:spPr>
            <a:xfrm>
              <a:off x="2164325" y="2652125"/>
              <a:ext cx="133075" cy="487575"/>
            </a:xfrm>
            <a:custGeom>
              <a:avLst/>
              <a:gdLst/>
              <a:ahLst/>
              <a:cxnLst/>
              <a:rect l="l" t="t" r="r" b="b"/>
              <a:pathLst>
                <a:path w="5323" h="19503" extrusionOk="0">
                  <a:moveTo>
                    <a:pt x="0" y="1"/>
                  </a:moveTo>
                  <a:lnTo>
                    <a:pt x="0" y="19502"/>
                  </a:lnTo>
                  <a:lnTo>
                    <a:pt x="5322" y="19502"/>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9"/>
            <p:cNvSpPr/>
            <p:nvPr/>
          </p:nvSpPr>
          <p:spPr>
            <a:xfrm>
              <a:off x="2164325" y="2476950"/>
              <a:ext cx="133075" cy="113225"/>
            </a:xfrm>
            <a:custGeom>
              <a:avLst/>
              <a:gdLst/>
              <a:ahLst/>
              <a:cxnLst/>
              <a:rect l="l" t="t" r="r" b="b"/>
              <a:pathLst>
                <a:path w="5323" h="4529" extrusionOk="0">
                  <a:moveTo>
                    <a:pt x="0" y="1"/>
                  </a:moveTo>
                  <a:lnTo>
                    <a:pt x="0" y="4529"/>
                  </a:lnTo>
                  <a:lnTo>
                    <a:pt x="5322" y="4529"/>
                  </a:ln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9"/>
            <p:cNvSpPr/>
            <p:nvPr/>
          </p:nvSpPr>
          <p:spPr>
            <a:xfrm>
              <a:off x="2334550" y="2506700"/>
              <a:ext cx="318175" cy="633000"/>
            </a:xfrm>
            <a:custGeom>
              <a:avLst/>
              <a:gdLst/>
              <a:ahLst/>
              <a:cxnLst/>
              <a:rect l="l" t="t" r="r" b="b"/>
              <a:pathLst>
                <a:path w="12727" h="25320" extrusionOk="0">
                  <a:moveTo>
                    <a:pt x="8793" y="1"/>
                  </a:moveTo>
                  <a:lnTo>
                    <a:pt x="3471" y="529"/>
                  </a:lnTo>
                  <a:lnTo>
                    <a:pt x="3471" y="5818"/>
                  </a:lnTo>
                  <a:lnTo>
                    <a:pt x="0" y="5818"/>
                  </a:lnTo>
                  <a:lnTo>
                    <a:pt x="0" y="10115"/>
                  </a:lnTo>
                  <a:lnTo>
                    <a:pt x="3471" y="10115"/>
                  </a:lnTo>
                  <a:lnTo>
                    <a:pt x="3471" y="20559"/>
                  </a:lnTo>
                  <a:cubicBezTo>
                    <a:pt x="3471" y="21518"/>
                    <a:pt x="3603" y="22377"/>
                    <a:pt x="3868" y="23105"/>
                  </a:cubicBezTo>
                  <a:cubicBezTo>
                    <a:pt x="4165" y="23799"/>
                    <a:pt x="4694" y="24361"/>
                    <a:pt x="5421" y="24724"/>
                  </a:cubicBezTo>
                  <a:cubicBezTo>
                    <a:pt x="6148" y="25121"/>
                    <a:pt x="7140" y="25319"/>
                    <a:pt x="8462" y="25319"/>
                  </a:cubicBezTo>
                  <a:lnTo>
                    <a:pt x="12726" y="25319"/>
                  </a:lnTo>
                  <a:lnTo>
                    <a:pt x="12726" y="20989"/>
                  </a:lnTo>
                  <a:lnTo>
                    <a:pt x="10346" y="20989"/>
                  </a:lnTo>
                  <a:cubicBezTo>
                    <a:pt x="9850" y="20989"/>
                    <a:pt x="9454" y="20890"/>
                    <a:pt x="9189" y="20692"/>
                  </a:cubicBezTo>
                  <a:cubicBezTo>
                    <a:pt x="8925" y="20493"/>
                    <a:pt x="8793" y="20130"/>
                    <a:pt x="8793" y="19535"/>
                  </a:cubicBezTo>
                  <a:lnTo>
                    <a:pt x="8793" y="10115"/>
                  </a:lnTo>
                  <a:lnTo>
                    <a:pt x="12726" y="10115"/>
                  </a:lnTo>
                  <a:lnTo>
                    <a:pt x="12726" y="5818"/>
                  </a:lnTo>
                  <a:lnTo>
                    <a:pt x="8793" y="5818"/>
                  </a:lnTo>
                  <a:lnTo>
                    <a:pt x="87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9"/>
            <p:cNvSpPr/>
            <p:nvPr/>
          </p:nvSpPr>
          <p:spPr>
            <a:xfrm>
              <a:off x="2703925" y="2476950"/>
              <a:ext cx="595825" cy="662750"/>
            </a:xfrm>
            <a:custGeom>
              <a:avLst/>
              <a:gdLst/>
              <a:ahLst/>
              <a:cxnLst/>
              <a:rect l="l" t="t" r="r" b="b"/>
              <a:pathLst>
                <a:path w="23833" h="26510" extrusionOk="0">
                  <a:moveTo>
                    <a:pt x="1" y="1"/>
                  </a:moveTo>
                  <a:lnTo>
                    <a:pt x="1" y="26509"/>
                  </a:lnTo>
                  <a:lnTo>
                    <a:pt x="5686" y="26509"/>
                  </a:lnTo>
                  <a:lnTo>
                    <a:pt x="5686" y="15502"/>
                  </a:lnTo>
                  <a:lnTo>
                    <a:pt x="18147" y="15502"/>
                  </a:lnTo>
                  <a:lnTo>
                    <a:pt x="18147" y="26509"/>
                  </a:lnTo>
                  <a:lnTo>
                    <a:pt x="23832" y="26509"/>
                  </a:lnTo>
                  <a:lnTo>
                    <a:pt x="23832" y="1"/>
                  </a:lnTo>
                  <a:lnTo>
                    <a:pt x="18147" y="1"/>
                  </a:lnTo>
                  <a:lnTo>
                    <a:pt x="18147" y="10644"/>
                  </a:lnTo>
                  <a:lnTo>
                    <a:pt x="5686" y="10644"/>
                  </a:lnTo>
                  <a:lnTo>
                    <a:pt x="568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9"/>
            <p:cNvSpPr/>
            <p:nvPr/>
          </p:nvSpPr>
          <p:spPr>
            <a:xfrm>
              <a:off x="3359225" y="2652125"/>
              <a:ext cx="466075" cy="495825"/>
            </a:xfrm>
            <a:custGeom>
              <a:avLst/>
              <a:gdLst/>
              <a:ahLst/>
              <a:cxnLst/>
              <a:rect l="l" t="t" r="r" b="b"/>
              <a:pathLst>
                <a:path w="18643" h="19833" extrusionOk="0">
                  <a:moveTo>
                    <a:pt x="0" y="1"/>
                  </a:moveTo>
                  <a:lnTo>
                    <a:pt x="0" y="12164"/>
                  </a:lnTo>
                  <a:cubicBezTo>
                    <a:pt x="0" y="13817"/>
                    <a:pt x="232" y="15205"/>
                    <a:pt x="760" y="16362"/>
                  </a:cubicBezTo>
                  <a:cubicBezTo>
                    <a:pt x="1289" y="17519"/>
                    <a:pt x="2083" y="18378"/>
                    <a:pt x="3107" y="18973"/>
                  </a:cubicBezTo>
                  <a:cubicBezTo>
                    <a:pt x="4165" y="19535"/>
                    <a:pt x="5421" y="19833"/>
                    <a:pt x="6941" y="19833"/>
                  </a:cubicBezTo>
                  <a:cubicBezTo>
                    <a:pt x="8330" y="19833"/>
                    <a:pt x="9586" y="19502"/>
                    <a:pt x="10677" y="18841"/>
                  </a:cubicBezTo>
                  <a:cubicBezTo>
                    <a:pt x="11800" y="18180"/>
                    <a:pt x="12594" y="17188"/>
                    <a:pt x="13056" y="15932"/>
                  </a:cubicBezTo>
                  <a:lnTo>
                    <a:pt x="13288" y="15932"/>
                  </a:lnTo>
                  <a:lnTo>
                    <a:pt x="13519" y="19502"/>
                  </a:lnTo>
                  <a:lnTo>
                    <a:pt x="18643" y="19502"/>
                  </a:lnTo>
                  <a:lnTo>
                    <a:pt x="18643" y="1"/>
                  </a:lnTo>
                  <a:lnTo>
                    <a:pt x="13288" y="1"/>
                  </a:lnTo>
                  <a:lnTo>
                    <a:pt x="13288" y="10776"/>
                  </a:lnTo>
                  <a:cubicBezTo>
                    <a:pt x="13288" y="11635"/>
                    <a:pt x="13123" y="12429"/>
                    <a:pt x="12792" y="13156"/>
                  </a:cubicBezTo>
                  <a:cubicBezTo>
                    <a:pt x="12461" y="13850"/>
                    <a:pt x="11966" y="14412"/>
                    <a:pt x="11338" y="14842"/>
                  </a:cubicBezTo>
                  <a:cubicBezTo>
                    <a:pt x="10710" y="15271"/>
                    <a:pt x="9949" y="15503"/>
                    <a:pt x="9057" y="15503"/>
                  </a:cubicBezTo>
                  <a:cubicBezTo>
                    <a:pt x="8164" y="15503"/>
                    <a:pt x="7470" y="15337"/>
                    <a:pt x="6908" y="14974"/>
                  </a:cubicBezTo>
                  <a:cubicBezTo>
                    <a:pt x="6380" y="14577"/>
                    <a:pt x="5983" y="14015"/>
                    <a:pt x="5685" y="13321"/>
                  </a:cubicBezTo>
                  <a:cubicBezTo>
                    <a:pt x="5454" y="12627"/>
                    <a:pt x="5322" y="11768"/>
                    <a:pt x="5322" y="10743"/>
                  </a:cubicBezTo>
                  <a:lnTo>
                    <a:pt x="5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9"/>
            <p:cNvSpPr/>
            <p:nvPr/>
          </p:nvSpPr>
          <p:spPr>
            <a:xfrm>
              <a:off x="3889725" y="2476950"/>
              <a:ext cx="490050" cy="671825"/>
            </a:xfrm>
            <a:custGeom>
              <a:avLst/>
              <a:gdLst/>
              <a:ahLst/>
              <a:cxnLst/>
              <a:rect l="l" t="t" r="r" b="b"/>
              <a:pathLst>
                <a:path w="19602" h="26873" extrusionOk="0">
                  <a:moveTo>
                    <a:pt x="11834" y="26873"/>
                  </a:moveTo>
                  <a:cubicBezTo>
                    <a:pt x="10842" y="26873"/>
                    <a:pt x="9917" y="26707"/>
                    <a:pt x="9090" y="26410"/>
                  </a:cubicBezTo>
                  <a:cubicBezTo>
                    <a:pt x="8264" y="26079"/>
                    <a:pt x="7570" y="25650"/>
                    <a:pt x="6942" y="25088"/>
                  </a:cubicBezTo>
                  <a:cubicBezTo>
                    <a:pt x="6380" y="24526"/>
                    <a:pt x="5917" y="23865"/>
                    <a:pt x="5653" y="23138"/>
                  </a:cubicBezTo>
                  <a:lnTo>
                    <a:pt x="5355" y="23138"/>
                  </a:lnTo>
                  <a:lnTo>
                    <a:pt x="5124" y="26509"/>
                  </a:lnTo>
                  <a:lnTo>
                    <a:pt x="1" y="26509"/>
                  </a:lnTo>
                  <a:lnTo>
                    <a:pt x="1" y="1"/>
                  </a:lnTo>
                  <a:lnTo>
                    <a:pt x="5355" y="1"/>
                  </a:lnTo>
                  <a:lnTo>
                    <a:pt x="5355" y="10412"/>
                  </a:lnTo>
                  <a:lnTo>
                    <a:pt x="5653" y="10412"/>
                  </a:lnTo>
                  <a:cubicBezTo>
                    <a:pt x="6083" y="9288"/>
                    <a:pt x="6843" y="8396"/>
                    <a:pt x="7934" y="7702"/>
                  </a:cubicBezTo>
                  <a:cubicBezTo>
                    <a:pt x="9024" y="7008"/>
                    <a:pt x="10313" y="6644"/>
                    <a:pt x="11834" y="6644"/>
                  </a:cubicBezTo>
                  <a:cubicBezTo>
                    <a:pt x="12991" y="6644"/>
                    <a:pt x="14049" y="6876"/>
                    <a:pt x="14974" y="7305"/>
                  </a:cubicBezTo>
                  <a:cubicBezTo>
                    <a:pt x="15966" y="7735"/>
                    <a:pt x="16792" y="8363"/>
                    <a:pt x="17453" y="9189"/>
                  </a:cubicBezTo>
                  <a:cubicBezTo>
                    <a:pt x="18147" y="10049"/>
                    <a:pt x="18676" y="11106"/>
                    <a:pt x="19040" y="12362"/>
                  </a:cubicBezTo>
                  <a:cubicBezTo>
                    <a:pt x="19403" y="13618"/>
                    <a:pt x="19602" y="15106"/>
                    <a:pt x="19602" y="16758"/>
                  </a:cubicBezTo>
                  <a:cubicBezTo>
                    <a:pt x="19602" y="19006"/>
                    <a:pt x="19271" y="20857"/>
                    <a:pt x="18610" y="22377"/>
                  </a:cubicBezTo>
                  <a:cubicBezTo>
                    <a:pt x="17982" y="23865"/>
                    <a:pt x="17090" y="24989"/>
                    <a:pt x="15900" y="25749"/>
                  </a:cubicBezTo>
                  <a:cubicBezTo>
                    <a:pt x="14743" y="26509"/>
                    <a:pt x="13387" y="26873"/>
                    <a:pt x="11834" y="26873"/>
                  </a:cubicBezTo>
                  <a:close/>
                  <a:moveTo>
                    <a:pt x="9785" y="22543"/>
                  </a:moveTo>
                  <a:cubicBezTo>
                    <a:pt x="10644" y="22543"/>
                    <a:pt x="11404" y="22344"/>
                    <a:pt x="12065" y="21915"/>
                  </a:cubicBezTo>
                  <a:cubicBezTo>
                    <a:pt x="12726" y="21485"/>
                    <a:pt x="13222" y="20857"/>
                    <a:pt x="13586" y="19998"/>
                  </a:cubicBezTo>
                  <a:cubicBezTo>
                    <a:pt x="13949" y="19138"/>
                    <a:pt x="14148" y="18081"/>
                    <a:pt x="14148" y="16758"/>
                  </a:cubicBezTo>
                  <a:cubicBezTo>
                    <a:pt x="14148" y="15767"/>
                    <a:pt x="14049" y="14908"/>
                    <a:pt x="13817" y="14180"/>
                  </a:cubicBezTo>
                  <a:cubicBezTo>
                    <a:pt x="13619" y="13453"/>
                    <a:pt x="13321" y="12858"/>
                    <a:pt x="12958" y="12395"/>
                  </a:cubicBezTo>
                  <a:cubicBezTo>
                    <a:pt x="12561" y="11933"/>
                    <a:pt x="12098" y="11569"/>
                    <a:pt x="11570" y="11338"/>
                  </a:cubicBezTo>
                  <a:cubicBezTo>
                    <a:pt x="11041" y="11106"/>
                    <a:pt x="10446" y="10974"/>
                    <a:pt x="9785" y="10974"/>
                  </a:cubicBezTo>
                  <a:cubicBezTo>
                    <a:pt x="8826" y="10974"/>
                    <a:pt x="8000" y="11206"/>
                    <a:pt x="7339" y="11668"/>
                  </a:cubicBezTo>
                  <a:cubicBezTo>
                    <a:pt x="6678" y="12131"/>
                    <a:pt x="6182" y="12726"/>
                    <a:pt x="5851" y="13453"/>
                  </a:cubicBezTo>
                  <a:cubicBezTo>
                    <a:pt x="5554" y="14180"/>
                    <a:pt x="5388" y="14974"/>
                    <a:pt x="5388" y="15833"/>
                  </a:cubicBezTo>
                  <a:lnTo>
                    <a:pt x="5388" y="17717"/>
                  </a:lnTo>
                  <a:cubicBezTo>
                    <a:pt x="5388" y="18543"/>
                    <a:pt x="5554" y="19304"/>
                    <a:pt x="5851" y="20031"/>
                  </a:cubicBezTo>
                  <a:cubicBezTo>
                    <a:pt x="6182" y="20758"/>
                    <a:pt x="6678" y="21386"/>
                    <a:pt x="7339" y="21849"/>
                  </a:cubicBezTo>
                  <a:cubicBezTo>
                    <a:pt x="8000" y="22311"/>
                    <a:pt x="8826" y="22543"/>
                    <a:pt x="9785" y="2254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9"/>
            <p:cNvSpPr/>
            <p:nvPr/>
          </p:nvSpPr>
          <p:spPr>
            <a:xfrm>
              <a:off x="4546675" y="2468700"/>
              <a:ext cx="634650" cy="679250"/>
            </a:xfrm>
            <a:custGeom>
              <a:avLst/>
              <a:gdLst/>
              <a:ahLst/>
              <a:cxnLst/>
              <a:rect l="l" t="t" r="r" b="b"/>
              <a:pathLst>
                <a:path w="25386" h="27170" extrusionOk="0">
                  <a:moveTo>
                    <a:pt x="13189" y="0"/>
                  </a:moveTo>
                  <a:cubicBezTo>
                    <a:pt x="11206" y="0"/>
                    <a:pt x="9421" y="331"/>
                    <a:pt x="7801" y="959"/>
                  </a:cubicBezTo>
                  <a:cubicBezTo>
                    <a:pt x="6182" y="1554"/>
                    <a:pt x="4826" y="2446"/>
                    <a:pt x="3636" y="3636"/>
                  </a:cubicBezTo>
                  <a:cubicBezTo>
                    <a:pt x="2479" y="4793"/>
                    <a:pt x="1587" y="6214"/>
                    <a:pt x="959" y="7900"/>
                  </a:cubicBezTo>
                  <a:cubicBezTo>
                    <a:pt x="331" y="9585"/>
                    <a:pt x="0" y="11469"/>
                    <a:pt x="0" y="13585"/>
                  </a:cubicBezTo>
                  <a:cubicBezTo>
                    <a:pt x="0" y="15700"/>
                    <a:pt x="331" y="17617"/>
                    <a:pt x="959" y="19270"/>
                  </a:cubicBezTo>
                  <a:cubicBezTo>
                    <a:pt x="1587" y="20956"/>
                    <a:pt x="2479" y="22377"/>
                    <a:pt x="3636" y="23567"/>
                  </a:cubicBezTo>
                  <a:cubicBezTo>
                    <a:pt x="4826" y="24724"/>
                    <a:pt x="6182" y="25616"/>
                    <a:pt x="7801" y="26244"/>
                  </a:cubicBezTo>
                  <a:cubicBezTo>
                    <a:pt x="9421" y="26872"/>
                    <a:pt x="11206" y="27170"/>
                    <a:pt x="13189" y="27170"/>
                  </a:cubicBezTo>
                  <a:cubicBezTo>
                    <a:pt x="15404" y="27170"/>
                    <a:pt x="17387" y="26773"/>
                    <a:pt x="19139" y="26013"/>
                  </a:cubicBezTo>
                  <a:cubicBezTo>
                    <a:pt x="20890" y="25219"/>
                    <a:pt x="22312" y="24129"/>
                    <a:pt x="23403" y="22741"/>
                  </a:cubicBezTo>
                  <a:cubicBezTo>
                    <a:pt x="24493" y="21319"/>
                    <a:pt x="25187" y="19667"/>
                    <a:pt x="25386" y="17783"/>
                  </a:cubicBezTo>
                  <a:lnTo>
                    <a:pt x="20494" y="17783"/>
                  </a:lnTo>
                  <a:cubicBezTo>
                    <a:pt x="20295" y="18840"/>
                    <a:pt x="19866" y="19766"/>
                    <a:pt x="19172" y="20559"/>
                  </a:cubicBezTo>
                  <a:cubicBezTo>
                    <a:pt x="18511" y="21319"/>
                    <a:pt x="17651" y="21947"/>
                    <a:pt x="16627" y="22377"/>
                  </a:cubicBezTo>
                  <a:cubicBezTo>
                    <a:pt x="15602" y="22807"/>
                    <a:pt x="14478" y="23038"/>
                    <a:pt x="13189" y="23038"/>
                  </a:cubicBezTo>
                  <a:cubicBezTo>
                    <a:pt x="11933" y="23038"/>
                    <a:pt x="10776" y="22840"/>
                    <a:pt x="9751" y="22443"/>
                  </a:cubicBezTo>
                  <a:cubicBezTo>
                    <a:pt x="8760" y="22013"/>
                    <a:pt x="7933" y="21418"/>
                    <a:pt x="7206" y="20625"/>
                  </a:cubicBezTo>
                  <a:cubicBezTo>
                    <a:pt x="6512" y="19832"/>
                    <a:pt x="5950" y="18840"/>
                    <a:pt x="5587" y="17683"/>
                  </a:cubicBezTo>
                  <a:cubicBezTo>
                    <a:pt x="5190" y="16494"/>
                    <a:pt x="4992" y="15105"/>
                    <a:pt x="4992" y="13585"/>
                  </a:cubicBezTo>
                  <a:cubicBezTo>
                    <a:pt x="4992" y="11536"/>
                    <a:pt x="5322" y="9817"/>
                    <a:pt x="5983" y="8396"/>
                  </a:cubicBezTo>
                  <a:cubicBezTo>
                    <a:pt x="6644" y="7007"/>
                    <a:pt x="7603" y="5950"/>
                    <a:pt x="8826" y="5256"/>
                  </a:cubicBezTo>
                  <a:cubicBezTo>
                    <a:pt x="10049" y="4528"/>
                    <a:pt x="11503" y="4165"/>
                    <a:pt x="13189" y="4165"/>
                  </a:cubicBezTo>
                  <a:cubicBezTo>
                    <a:pt x="14478" y="4165"/>
                    <a:pt x="15635" y="4363"/>
                    <a:pt x="16627" y="4793"/>
                  </a:cubicBezTo>
                  <a:cubicBezTo>
                    <a:pt x="17651" y="5256"/>
                    <a:pt x="18478" y="5850"/>
                    <a:pt x="19139" y="6611"/>
                  </a:cubicBezTo>
                  <a:cubicBezTo>
                    <a:pt x="19833" y="7404"/>
                    <a:pt x="20262" y="8296"/>
                    <a:pt x="20494" y="9354"/>
                  </a:cubicBezTo>
                  <a:lnTo>
                    <a:pt x="25386" y="9354"/>
                  </a:lnTo>
                  <a:cubicBezTo>
                    <a:pt x="25121" y="7470"/>
                    <a:pt x="24460" y="5817"/>
                    <a:pt x="23369" y="4429"/>
                  </a:cubicBezTo>
                  <a:cubicBezTo>
                    <a:pt x="22279" y="3041"/>
                    <a:pt x="20890" y="1950"/>
                    <a:pt x="19139" y="1157"/>
                  </a:cubicBezTo>
                  <a:cubicBezTo>
                    <a:pt x="17387" y="397"/>
                    <a:pt x="15404" y="0"/>
                    <a:pt x="13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9"/>
            <p:cNvSpPr/>
            <p:nvPr/>
          </p:nvSpPr>
          <p:spPr>
            <a:xfrm>
              <a:off x="5200325" y="2647175"/>
              <a:ext cx="477650" cy="500775"/>
            </a:xfrm>
            <a:custGeom>
              <a:avLst/>
              <a:gdLst/>
              <a:ahLst/>
              <a:cxnLst/>
              <a:rect l="l" t="t" r="r" b="b"/>
              <a:pathLst>
                <a:path w="19106" h="20031" extrusionOk="0">
                  <a:moveTo>
                    <a:pt x="9586" y="20031"/>
                  </a:moveTo>
                  <a:cubicBezTo>
                    <a:pt x="8131" y="20031"/>
                    <a:pt x="6842" y="19799"/>
                    <a:pt x="5652" y="19370"/>
                  </a:cubicBezTo>
                  <a:cubicBezTo>
                    <a:pt x="4495" y="18907"/>
                    <a:pt x="3471" y="18246"/>
                    <a:pt x="2611" y="17386"/>
                  </a:cubicBezTo>
                  <a:cubicBezTo>
                    <a:pt x="1752" y="16494"/>
                    <a:pt x="1124" y="15436"/>
                    <a:pt x="661" y="14213"/>
                  </a:cubicBezTo>
                  <a:cubicBezTo>
                    <a:pt x="198" y="12990"/>
                    <a:pt x="0" y="11569"/>
                    <a:pt x="0" y="10016"/>
                  </a:cubicBezTo>
                  <a:cubicBezTo>
                    <a:pt x="0" y="8032"/>
                    <a:pt x="364" y="6281"/>
                    <a:pt x="1124" y="4793"/>
                  </a:cubicBezTo>
                  <a:cubicBezTo>
                    <a:pt x="1884" y="3306"/>
                    <a:pt x="3008" y="2116"/>
                    <a:pt x="4429" y="1257"/>
                  </a:cubicBezTo>
                  <a:cubicBezTo>
                    <a:pt x="5851" y="430"/>
                    <a:pt x="7569" y="1"/>
                    <a:pt x="9586" y="1"/>
                  </a:cubicBezTo>
                  <a:cubicBezTo>
                    <a:pt x="11007" y="1"/>
                    <a:pt x="12329" y="232"/>
                    <a:pt x="13486" y="695"/>
                  </a:cubicBezTo>
                  <a:cubicBezTo>
                    <a:pt x="14643" y="1157"/>
                    <a:pt x="15634" y="1818"/>
                    <a:pt x="16461" y="2678"/>
                  </a:cubicBezTo>
                  <a:cubicBezTo>
                    <a:pt x="17320" y="3570"/>
                    <a:pt x="17981" y="4628"/>
                    <a:pt x="18411" y="5851"/>
                  </a:cubicBezTo>
                  <a:cubicBezTo>
                    <a:pt x="18874" y="7074"/>
                    <a:pt x="19105" y="8462"/>
                    <a:pt x="19105" y="10016"/>
                  </a:cubicBezTo>
                  <a:cubicBezTo>
                    <a:pt x="19105" y="11999"/>
                    <a:pt x="18742" y="13718"/>
                    <a:pt x="17948" y="15238"/>
                  </a:cubicBezTo>
                  <a:cubicBezTo>
                    <a:pt x="17188" y="16725"/>
                    <a:pt x="16097" y="17915"/>
                    <a:pt x="14676" y="18742"/>
                  </a:cubicBezTo>
                  <a:cubicBezTo>
                    <a:pt x="13288" y="19601"/>
                    <a:pt x="11569" y="20031"/>
                    <a:pt x="9586" y="20031"/>
                  </a:cubicBezTo>
                  <a:close/>
                  <a:moveTo>
                    <a:pt x="9553" y="16296"/>
                  </a:moveTo>
                  <a:cubicBezTo>
                    <a:pt x="10544" y="16296"/>
                    <a:pt x="11437" y="16064"/>
                    <a:pt x="12164" y="15602"/>
                  </a:cubicBezTo>
                  <a:cubicBezTo>
                    <a:pt x="12924" y="15106"/>
                    <a:pt x="13519" y="14412"/>
                    <a:pt x="13916" y="13486"/>
                  </a:cubicBezTo>
                  <a:cubicBezTo>
                    <a:pt x="14345" y="12528"/>
                    <a:pt x="14544" y="11371"/>
                    <a:pt x="14544" y="10016"/>
                  </a:cubicBezTo>
                  <a:cubicBezTo>
                    <a:pt x="14544" y="9024"/>
                    <a:pt x="14411" y="8099"/>
                    <a:pt x="14180" y="7338"/>
                  </a:cubicBezTo>
                  <a:cubicBezTo>
                    <a:pt x="13949" y="6545"/>
                    <a:pt x="13618" y="5884"/>
                    <a:pt x="13188" y="5355"/>
                  </a:cubicBezTo>
                  <a:cubicBezTo>
                    <a:pt x="12759" y="4793"/>
                    <a:pt x="12230" y="4397"/>
                    <a:pt x="11635" y="4132"/>
                  </a:cubicBezTo>
                  <a:cubicBezTo>
                    <a:pt x="11007" y="3868"/>
                    <a:pt x="10346" y="3736"/>
                    <a:pt x="9586" y="3736"/>
                  </a:cubicBezTo>
                  <a:cubicBezTo>
                    <a:pt x="8594" y="3736"/>
                    <a:pt x="7702" y="3967"/>
                    <a:pt x="6941" y="4463"/>
                  </a:cubicBezTo>
                  <a:cubicBezTo>
                    <a:pt x="6181" y="4925"/>
                    <a:pt x="5619" y="5620"/>
                    <a:pt x="5189" y="6578"/>
                  </a:cubicBezTo>
                  <a:cubicBezTo>
                    <a:pt x="4793" y="7504"/>
                    <a:pt x="4561" y="8660"/>
                    <a:pt x="4561" y="10016"/>
                  </a:cubicBezTo>
                  <a:cubicBezTo>
                    <a:pt x="4561" y="11040"/>
                    <a:pt x="4694" y="11966"/>
                    <a:pt x="4892" y="12759"/>
                  </a:cubicBezTo>
                  <a:cubicBezTo>
                    <a:pt x="5156" y="13519"/>
                    <a:pt x="5487" y="14180"/>
                    <a:pt x="5917" y="14709"/>
                  </a:cubicBezTo>
                  <a:cubicBezTo>
                    <a:pt x="6346" y="15238"/>
                    <a:pt x="6875" y="15602"/>
                    <a:pt x="7470" y="15899"/>
                  </a:cubicBezTo>
                  <a:cubicBezTo>
                    <a:pt x="8098" y="16163"/>
                    <a:pt x="8792"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9"/>
            <p:cNvSpPr/>
            <p:nvPr/>
          </p:nvSpPr>
          <p:spPr>
            <a:xfrm>
              <a:off x="5715125" y="2647175"/>
              <a:ext cx="476000" cy="644550"/>
            </a:xfrm>
            <a:custGeom>
              <a:avLst/>
              <a:gdLst/>
              <a:ahLst/>
              <a:cxnLst/>
              <a:rect l="l" t="t" r="r" b="b"/>
              <a:pathLst>
                <a:path w="19040" h="25782" extrusionOk="0">
                  <a:moveTo>
                    <a:pt x="34" y="364"/>
                  </a:moveTo>
                  <a:lnTo>
                    <a:pt x="1" y="25782"/>
                  </a:lnTo>
                  <a:lnTo>
                    <a:pt x="4562" y="25782"/>
                  </a:lnTo>
                  <a:lnTo>
                    <a:pt x="4562" y="16130"/>
                  </a:lnTo>
                  <a:lnTo>
                    <a:pt x="4859" y="16130"/>
                  </a:lnTo>
                  <a:cubicBezTo>
                    <a:pt x="5157" y="16924"/>
                    <a:pt x="5620" y="17618"/>
                    <a:pt x="6182" y="18213"/>
                  </a:cubicBezTo>
                  <a:cubicBezTo>
                    <a:pt x="6810" y="18808"/>
                    <a:pt x="7537" y="19237"/>
                    <a:pt x="8363" y="19601"/>
                  </a:cubicBezTo>
                  <a:cubicBezTo>
                    <a:pt x="9223" y="19898"/>
                    <a:pt x="10148" y="20064"/>
                    <a:pt x="11206" y="20064"/>
                  </a:cubicBezTo>
                  <a:cubicBezTo>
                    <a:pt x="12759" y="20064"/>
                    <a:pt x="14114" y="19700"/>
                    <a:pt x="15271" y="18940"/>
                  </a:cubicBezTo>
                  <a:cubicBezTo>
                    <a:pt x="16461" y="18147"/>
                    <a:pt x="17387" y="17023"/>
                    <a:pt x="18048" y="15568"/>
                  </a:cubicBezTo>
                  <a:cubicBezTo>
                    <a:pt x="18709" y="14048"/>
                    <a:pt x="19039" y="12197"/>
                    <a:pt x="19039" y="10016"/>
                  </a:cubicBezTo>
                  <a:cubicBezTo>
                    <a:pt x="19039" y="8396"/>
                    <a:pt x="18841" y="6942"/>
                    <a:pt x="18445" y="5719"/>
                  </a:cubicBezTo>
                  <a:cubicBezTo>
                    <a:pt x="18081" y="4430"/>
                    <a:pt x="17552" y="3372"/>
                    <a:pt x="16858" y="2546"/>
                  </a:cubicBezTo>
                  <a:cubicBezTo>
                    <a:pt x="16164" y="1686"/>
                    <a:pt x="15337" y="1058"/>
                    <a:pt x="14379" y="662"/>
                  </a:cubicBezTo>
                  <a:cubicBezTo>
                    <a:pt x="13420" y="199"/>
                    <a:pt x="12363" y="1"/>
                    <a:pt x="11206" y="1"/>
                  </a:cubicBezTo>
                  <a:cubicBezTo>
                    <a:pt x="9619" y="1"/>
                    <a:pt x="8297" y="364"/>
                    <a:pt x="7173" y="1091"/>
                  </a:cubicBezTo>
                  <a:cubicBezTo>
                    <a:pt x="6082" y="1818"/>
                    <a:pt x="5289" y="2744"/>
                    <a:pt x="4859" y="3934"/>
                  </a:cubicBezTo>
                  <a:lnTo>
                    <a:pt x="4562" y="3934"/>
                  </a:lnTo>
                  <a:lnTo>
                    <a:pt x="4397" y="364"/>
                  </a:lnTo>
                  <a:close/>
                  <a:moveTo>
                    <a:pt x="12065" y="15668"/>
                  </a:moveTo>
                  <a:cubicBezTo>
                    <a:pt x="11338" y="16130"/>
                    <a:pt x="10512" y="16362"/>
                    <a:pt x="9520" y="16362"/>
                  </a:cubicBezTo>
                  <a:cubicBezTo>
                    <a:pt x="8694" y="16362"/>
                    <a:pt x="7966" y="16196"/>
                    <a:pt x="7338" y="15932"/>
                  </a:cubicBezTo>
                  <a:cubicBezTo>
                    <a:pt x="6743" y="15602"/>
                    <a:pt x="6248" y="15205"/>
                    <a:pt x="5818" y="14709"/>
                  </a:cubicBezTo>
                  <a:cubicBezTo>
                    <a:pt x="5421" y="14213"/>
                    <a:pt x="5124" y="13651"/>
                    <a:pt x="4926" y="13023"/>
                  </a:cubicBezTo>
                  <a:cubicBezTo>
                    <a:pt x="4727" y="12395"/>
                    <a:pt x="4628" y="11734"/>
                    <a:pt x="4628" y="11040"/>
                  </a:cubicBezTo>
                  <a:lnTo>
                    <a:pt x="4628" y="9024"/>
                  </a:lnTo>
                  <a:cubicBezTo>
                    <a:pt x="4628" y="8099"/>
                    <a:pt x="4793" y="7239"/>
                    <a:pt x="5157" y="6446"/>
                  </a:cubicBezTo>
                  <a:cubicBezTo>
                    <a:pt x="5520" y="5620"/>
                    <a:pt x="6082" y="4992"/>
                    <a:pt x="6810" y="4463"/>
                  </a:cubicBezTo>
                  <a:cubicBezTo>
                    <a:pt x="7537" y="3967"/>
                    <a:pt x="8429" y="3702"/>
                    <a:pt x="9520" y="3702"/>
                  </a:cubicBezTo>
                  <a:cubicBezTo>
                    <a:pt x="10512" y="3702"/>
                    <a:pt x="11338" y="3934"/>
                    <a:pt x="12065" y="4397"/>
                  </a:cubicBezTo>
                  <a:cubicBezTo>
                    <a:pt x="12792" y="4859"/>
                    <a:pt x="13354" y="5553"/>
                    <a:pt x="13751" y="6512"/>
                  </a:cubicBezTo>
                  <a:cubicBezTo>
                    <a:pt x="14148" y="7437"/>
                    <a:pt x="14379" y="8594"/>
                    <a:pt x="14379" y="10016"/>
                  </a:cubicBezTo>
                  <a:cubicBezTo>
                    <a:pt x="14379" y="11437"/>
                    <a:pt x="14148" y="12627"/>
                    <a:pt x="13751" y="13552"/>
                  </a:cubicBezTo>
                  <a:cubicBezTo>
                    <a:pt x="13354" y="14478"/>
                    <a:pt x="12792" y="15172"/>
                    <a:pt x="12065" y="15668"/>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9"/>
            <p:cNvSpPr/>
            <p:nvPr/>
          </p:nvSpPr>
          <p:spPr>
            <a:xfrm>
              <a:off x="6236550" y="2656275"/>
              <a:ext cx="113225" cy="483425"/>
            </a:xfrm>
            <a:custGeom>
              <a:avLst/>
              <a:gdLst/>
              <a:ahLst/>
              <a:cxnLst/>
              <a:rect l="l" t="t" r="r" b="b"/>
              <a:pathLst>
                <a:path w="4529" h="19337" extrusionOk="0">
                  <a:moveTo>
                    <a:pt x="0" y="0"/>
                  </a:moveTo>
                  <a:lnTo>
                    <a:pt x="0" y="19336"/>
                  </a:lnTo>
                  <a:lnTo>
                    <a:pt x="4529" y="19336"/>
                  </a:lnTo>
                  <a:lnTo>
                    <a:pt x="45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9"/>
            <p:cNvSpPr/>
            <p:nvPr/>
          </p:nvSpPr>
          <p:spPr>
            <a:xfrm>
              <a:off x="6236550" y="2476950"/>
              <a:ext cx="113225" cy="110750"/>
            </a:xfrm>
            <a:custGeom>
              <a:avLst/>
              <a:gdLst/>
              <a:ahLst/>
              <a:cxnLst/>
              <a:rect l="l" t="t" r="r" b="b"/>
              <a:pathLst>
                <a:path w="4529" h="4430" extrusionOk="0">
                  <a:moveTo>
                    <a:pt x="0" y="1"/>
                  </a:moveTo>
                  <a:lnTo>
                    <a:pt x="0" y="4430"/>
                  </a:lnTo>
                  <a:lnTo>
                    <a:pt x="4529" y="4430"/>
                  </a:lnTo>
                  <a:lnTo>
                    <a:pt x="45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9"/>
            <p:cNvSpPr/>
            <p:nvPr/>
          </p:nvSpPr>
          <p:spPr>
            <a:xfrm>
              <a:off x="6408425" y="2476950"/>
              <a:ext cx="114075" cy="662750"/>
            </a:xfrm>
            <a:custGeom>
              <a:avLst/>
              <a:gdLst/>
              <a:ahLst/>
              <a:cxnLst/>
              <a:rect l="l" t="t" r="r" b="b"/>
              <a:pathLst>
                <a:path w="4563" h="26510" extrusionOk="0">
                  <a:moveTo>
                    <a:pt x="1" y="1"/>
                  </a:moveTo>
                  <a:lnTo>
                    <a:pt x="1" y="26509"/>
                  </a:lnTo>
                  <a:lnTo>
                    <a:pt x="4562" y="26509"/>
                  </a:lnTo>
                  <a:lnTo>
                    <a:pt x="456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9"/>
            <p:cNvSpPr/>
            <p:nvPr/>
          </p:nvSpPr>
          <p:spPr>
            <a:xfrm>
              <a:off x="6560475" y="2647175"/>
              <a:ext cx="477650" cy="500775"/>
            </a:xfrm>
            <a:custGeom>
              <a:avLst/>
              <a:gdLst/>
              <a:ahLst/>
              <a:cxnLst/>
              <a:rect l="l" t="t" r="r" b="b"/>
              <a:pathLst>
                <a:path w="19106" h="20031" extrusionOk="0">
                  <a:moveTo>
                    <a:pt x="9586" y="20031"/>
                  </a:moveTo>
                  <a:cubicBezTo>
                    <a:pt x="8132" y="20031"/>
                    <a:pt x="6843" y="19799"/>
                    <a:pt x="5653" y="19370"/>
                  </a:cubicBezTo>
                  <a:cubicBezTo>
                    <a:pt x="4496" y="18907"/>
                    <a:pt x="3471" y="18246"/>
                    <a:pt x="2612" y="17386"/>
                  </a:cubicBezTo>
                  <a:cubicBezTo>
                    <a:pt x="1752" y="16494"/>
                    <a:pt x="1091" y="15436"/>
                    <a:pt x="662" y="14213"/>
                  </a:cubicBezTo>
                  <a:cubicBezTo>
                    <a:pt x="199" y="12990"/>
                    <a:pt x="1" y="11569"/>
                    <a:pt x="1" y="10016"/>
                  </a:cubicBezTo>
                  <a:cubicBezTo>
                    <a:pt x="1" y="8032"/>
                    <a:pt x="364" y="6281"/>
                    <a:pt x="1124" y="4793"/>
                  </a:cubicBezTo>
                  <a:cubicBezTo>
                    <a:pt x="1885" y="3306"/>
                    <a:pt x="3008" y="2116"/>
                    <a:pt x="4430" y="1257"/>
                  </a:cubicBezTo>
                  <a:cubicBezTo>
                    <a:pt x="5851" y="430"/>
                    <a:pt x="7570" y="1"/>
                    <a:pt x="9586" y="1"/>
                  </a:cubicBezTo>
                  <a:cubicBezTo>
                    <a:pt x="11007" y="1"/>
                    <a:pt x="12330" y="232"/>
                    <a:pt x="13486" y="695"/>
                  </a:cubicBezTo>
                  <a:cubicBezTo>
                    <a:pt x="14643" y="1157"/>
                    <a:pt x="15635" y="1818"/>
                    <a:pt x="16461" y="2678"/>
                  </a:cubicBezTo>
                  <a:cubicBezTo>
                    <a:pt x="17321" y="3570"/>
                    <a:pt x="17982" y="4628"/>
                    <a:pt x="18412" y="5851"/>
                  </a:cubicBezTo>
                  <a:cubicBezTo>
                    <a:pt x="18874" y="7074"/>
                    <a:pt x="19106" y="8462"/>
                    <a:pt x="19106" y="10016"/>
                  </a:cubicBezTo>
                  <a:cubicBezTo>
                    <a:pt x="19106" y="11999"/>
                    <a:pt x="18742" y="13718"/>
                    <a:pt x="17949" y="15238"/>
                  </a:cubicBezTo>
                  <a:cubicBezTo>
                    <a:pt x="17189" y="16725"/>
                    <a:pt x="16098" y="17915"/>
                    <a:pt x="14676" y="18742"/>
                  </a:cubicBezTo>
                  <a:cubicBezTo>
                    <a:pt x="13288" y="19601"/>
                    <a:pt x="11569" y="20031"/>
                    <a:pt x="9586" y="20031"/>
                  </a:cubicBezTo>
                  <a:close/>
                  <a:moveTo>
                    <a:pt x="9553" y="16296"/>
                  </a:moveTo>
                  <a:cubicBezTo>
                    <a:pt x="10545" y="16296"/>
                    <a:pt x="11437" y="16064"/>
                    <a:pt x="12164" y="15602"/>
                  </a:cubicBezTo>
                  <a:cubicBezTo>
                    <a:pt x="12925" y="15106"/>
                    <a:pt x="13520" y="14412"/>
                    <a:pt x="13916" y="13486"/>
                  </a:cubicBezTo>
                  <a:cubicBezTo>
                    <a:pt x="14346" y="12528"/>
                    <a:pt x="14544" y="11371"/>
                    <a:pt x="14544" y="10016"/>
                  </a:cubicBezTo>
                  <a:cubicBezTo>
                    <a:pt x="14544" y="9024"/>
                    <a:pt x="14412" y="8099"/>
                    <a:pt x="14181" y="7338"/>
                  </a:cubicBezTo>
                  <a:cubicBezTo>
                    <a:pt x="13949" y="6545"/>
                    <a:pt x="13619" y="5884"/>
                    <a:pt x="13189" y="5355"/>
                  </a:cubicBezTo>
                  <a:cubicBezTo>
                    <a:pt x="12759" y="4793"/>
                    <a:pt x="12230" y="4397"/>
                    <a:pt x="11635" y="4132"/>
                  </a:cubicBezTo>
                  <a:cubicBezTo>
                    <a:pt x="11007" y="3868"/>
                    <a:pt x="10346" y="3736"/>
                    <a:pt x="9586" y="3736"/>
                  </a:cubicBezTo>
                  <a:cubicBezTo>
                    <a:pt x="8595" y="3736"/>
                    <a:pt x="7702" y="3967"/>
                    <a:pt x="6942" y="4463"/>
                  </a:cubicBezTo>
                  <a:cubicBezTo>
                    <a:pt x="6182" y="4925"/>
                    <a:pt x="5620" y="5620"/>
                    <a:pt x="5190" y="6578"/>
                  </a:cubicBezTo>
                  <a:cubicBezTo>
                    <a:pt x="4793" y="7504"/>
                    <a:pt x="4562" y="8660"/>
                    <a:pt x="4562" y="10016"/>
                  </a:cubicBezTo>
                  <a:cubicBezTo>
                    <a:pt x="4562" y="11040"/>
                    <a:pt x="4694" y="11966"/>
                    <a:pt x="4893" y="12759"/>
                  </a:cubicBezTo>
                  <a:cubicBezTo>
                    <a:pt x="5157" y="13519"/>
                    <a:pt x="5487" y="14180"/>
                    <a:pt x="5917" y="14709"/>
                  </a:cubicBezTo>
                  <a:cubicBezTo>
                    <a:pt x="6347" y="15238"/>
                    <a:pt x="6876" y="15602"/>
                    <a:pt x="7471" y="15899"/>
                  </a:cubicBezTo>
                  <a:cubicBezTo>
                    <a:pt x="8099" y="16163"/>
                    <a:pt x="8793" y="16296"/>
                    <a:pt x="9553" y="162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9"/>
            <p:cNvSpPr/>
            <p:nvPr/>
          </p:nvSpPr>
          <p:spPr>
            <a:xfrm>
              <a:off x="7030675" y="2508350"/>
              <a:ext cx="304925" cy="631350"/>
            </a:xfrm>
            <a:custGeom>
              <a:avLst/>
              <a:gdLst/>
              <a:ahLst/>
              <a:cxnLst/>
              <a:rect l="l" t="t" r="r" b="b"/>
              <a:pathLst>
                <a:path w="12197" h="25254" extrusionOk="0">
                  <a:moveTo>
                    <a:pt x="8065" y="1"/>
                  </a:moveTo>
                  <a:lnTo>
                    <a:pt x="3570" y="463"/>
                  </a:lnTo>
                  <a:lnTo>
                    <a:pt x="3570" y="5917"/>
                  </a:lnTo>
                  <a:lnTo>
                    <a:pt x="0" y="5917"/>
                  </a:lnTo>
                  <a:lnTo>
                    <a:pt x="0" y="9586"/>
                  </a:lnTo>
                  <a:lnTo>
                    <a:pt x="3570" y="9586"/>
                  </a:lnTo>
                  <a:lnTo>
                    <a:pt x="3570" y="20857"/>
                  </a:lnTo>
                  <a:cubicBezTo>
                    <a:pt x="3570" y="21783"/>
                    <a:pt x="3702" y="22576"/>
                    <a:pt x="3967" y="23204"/>
                  </a:cubicBezTo>
                  <a:cubicBezTo>
                    <a:pt x="4231" y="23865"/>
                    <a:pt x="4694" y="24394"/>
                    <a:pt x="5355" y="24757"/>
                  </a:cubicBezTo>
                  <a:cubicBezTo>
                    <a:pt x="6049" y="25088"/>
                    <a:pt x="6975" y="25253"/>
                    <a:pt x="8164" y="25253"/>
                  </a:cubicBezTo>
                  <a:lnTo>
                    <a:pt x="12197" y="25253"/>
                  </a:lnTo>
                  <a:lnTo>
                    <a:pt x="12197" y="21551"/>
                  </a:lnTo>
                  <a:lnTo>
                    <a:pt x="9718" y="21551"/>
                  </a:lnTo>
                  <a:cubicBezTo>
                    <a:pt x="9156" y="21551"/>
                    <a:pt x="8759" y="21452"/>
                    <a:pt x="8495" y="21254"/>
                  </a:cubicBezTo>
                  <a:cubicBezTo>
                    <a:pt x="8231" y="21022"/>
                    <a:pt x="8065" y="20626"/>
                    <a:pt x="8065" y="20031"/>
                  </a:cubicBezTo>
                  <a:lnTo>
                    <a:pt x="8065" y="9586"/>
                  </a:lnTo>
                  <a:lnTo>
                    <a:pt x="12197" y="9586"/>
                  </a:lnTo>
                  <a:lnTo>
                    <a:pt x="12197" y="5917"/>
                  </a:lnTo>
                  <a:lnTo>
                    <a:pt x="8065" y="5917"/>
                  </a:lnTo>
                  <a:lnTo>
                    <a:pt x="8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 name="Google Shape;308;p69"/>
          <p:cNvSpPr/>
          <p:nvPr/>
        </p:nvSpPr>
        <p:spPr>
          <a:xfrm>
            <a:off x="404850" y="4395350"/>
            <a:ext cx="350699" cy="343450"/>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309" name="Google Shape;309;p69"/>
          <p:cNvPicPr preferRelativeResize="0"/>
          <p:nvPr/>
        </p:nvPicPr>
        <p:blipFill rotWithShape="1">
          <a:blip r:embed="rId3" cstate="screen">
            <a:alphaModFix/>
            <a:extLst>
              <a:ext uri="{28A0092B-C50C-407E-A947-70E740481C1C}">
                <a14:useLocalDpi xmlns:a14="http://schemas.microsoft.com/office/drawing/2010/main"/>
              </a:ext>
            </a:extLst>
          </a:blip>
          <a:srcRect l="-6734" b="-2870"/>
          <a:stretch/>
        </p:blipFill>
        <p:spPr>
          <a:xfrm rot="1871242" flipH="1">
            <a:off x="6830967" y="2484048"/>
            <a:ext cx="4008292" cy="3357382"/>
          </a:xfrm>
          <a:prstGeom prst="rect">
            <a:avLst/>
          </a:prstGeom>
          <a:noFill/>
          <a:ln>
            <a:noFill/>
          </a:ln>
        </p:spPr>
      </p:pic>
      <p:sp>
        <p:nvSpPr>
          <p:cNvPr id="310" name="Google Shape;310;p69"/>
          <p:cNvSpPr txBox="1">
            <a:spLocks noGrp="1"/>
          </p:cNvSpPr>
          <p:nvPr>
            <p:ph type="title" idx="2"/>
          </p:nvPr>
        </p:nvSpPr>
        <p:spPr>
          <a:xfrm>
            <a:off x="872725" y="4425961"/>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SzPts val="800"/>
              <a:buNone/>
              <a:defRPr sz="800"/>
            </a:lvl2pPr>
            <a:lvl3pPr lvl="2" rtl="0">
              <a:spcBef>
                <a:spcPts val="0"/>
              </a:spcBef>
              <a:spcAft>
                <a:spcPts val="0"/>
              </a:spcAft>
              <a:buSzPts val="800"/>
              <a:buNone/>
              <a:defRPr sz="800"/>
            </a:lvl3pPr>
            <a:lvl4pPr lvl="3" rtl="0">
              <a:spcBef>
                <a:spcPts val="0"/>
              </a:spcBef>
              <a:spcAft>
                <a:spcPts val="0"/>
              </a:spcAft>
              <a:buSzPts val="800"/>
              <a:buNone/>
              <a:defRPr sz="800"/>
            </a:lvl4pPr>
            <a:lvl5pPr lvl="4" rtl="0">
              <a:spcBef>
                <a:spcPts val="0"/>
              </a:spcBef>
              <a:spcAft>
                <a:spcPts val="0"/>
              </a:spcAft>
              <a:buSzPts val="800"/>
              <a:buNone/>
              <a:defRPr sz="800"/>
            </a:lvl5pPr>
            <a:lvl6pPr lvl="5" rtl="0">
              <a:spcBef>
                <a:spcPts val="0"/>
              </a:spcBef>
              <a:spcAft>
                <a:spcPts val="0"/>
              </a:spcAft>
              <a:buSzPts val="800"/>
              <a:buNone/>
              <a:defRPr sz="800"/>
            </a:lvl6pPr>
            <a:lvl7pPr lvl="6" rtl="0">
              <a:spcBef>
                <a:spcPts val="0"/>
              </a:spcBef>
              <a:spcAft>
                <a:spcPts val="0"/>
              </a:spcAft>
              <a:buSzPts val="800"/>
              <a:buNone/>
              <a:defRPr sz="800"/>
            </a:lvl7pPr>
            <a:lvl8pPr lvl="7" rtl="0">
              <a:spcBef>
                <a:spcPts val="0"/>
              </a:spcBef>
              <a:spcAft>
                <a:spcPts val="0"/>
              </a:spcAft>
              <a:buSzPts val="800"/>
              <a:buNone/>
              <a:defRPr sz="800"/>
            </a:lvl8pPr>
            <a:lvl9pPr lvl="8" rtl="0">
              <a:spcBef>
                <a:spcPts val="0"/>
              </a:spcBef>
              <a:spcAft>
                <a:spcPts val="0"/>
              </a:spcAft>
              <a:buSzPts val="800"/>
              <a:buNone/>
              <a:defRPr sz="800"/>
            </a:lvl9pPr>
          </a:lstStyle>
          <a:p>
            <a:endParaRPr/>
          </a:p>
        </p:txBody>
      </p:sp>
      <p:sp>
        <p:nvSpPr>
          <p:cNvPr id="311" name="Google Shape;311;p69"/>
          <p:cNvSpPr txBox="1">
            <a:spLocks noGrp="1"/>
          </p:cNvSpPr>
          <p:nvPr>
            <p:ph type="title" idx="3"/>
          </p:nvPr>
        </p:nvSpPr>
        <p:spPr>
          <a:xfrm>
            <a:off x="872725" y="4587835"/>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800"/>
              <a:buFont typeface="Roboto Mono"/>
              <a:buNone/>
              <a:defRPr sz="800">
                <a:solidFill>
                  <a:schemeClr val="lt2"/>
                </a:solidFill>
                <a:latin typeface="Roboto Mono"/>
                <a:ea typeface="Roboto Mono"/>
                <a:cs typeface="Roboto Mono"/>
                <a:sym typeface="Roboto Mono"/>
              </a:defRPr>
            </a:lvl1pPr>
            <a:lvl2pPr lvl="1" rtl="0">
              <a:spcBef>
                <a:spcPts val="0"/>
              </a:spcBef>
              <a:spcAft>
                <a:spcPts val="0"/>
              </a:spcAft>
              <a:buClr>
                <a:schemeClr val="lt2"/>
              </a:buClr>
              <a:buSzPts val="800"/>
              <a:buNone/>
              <a:defRPr sz="800">
                <a:solidFill>
                  <a:schemeClr val="lt2"/>
                </a:solidFill>
              </a:defRPr>
            </a:lvl2pPr>
            <a:lvl3pPr lvl="2" rtl="0">
              <a:spcBef>
                <a:spcPts val="0"/>
              </a:spcBef>
              <a:spcAft>
                <a:spcPts val="0"/>
              </a:spcAft>
              <a:buClr>
                <a:schemeClr val="lt2"/>
              </a:buClr>
              <a:buSzPts val="800"/>
              <a:buNone/>
              <a:defRPr sz="800">
                <a:solidFill>
                  <a:schemeClr val="lt2"/>
                </a:solidFill>
              </a:defRPr>
            </a:lvl3pPr>
            <a:lvl4pPr lvl="3" rtl="0">
              <a:spcBef>
                <a:spcPts val="0"/>
              </a:spcBef>
              <a:spcAft>
                <a:spcPts val="0"/>
              </a:spcAft>
              <a:buClr>
                <a:schemeClr val="lt2"/>
              </a:buClr>
              <a:buSzPts val="800"/>
              <a:buNone/>
              <a:defRPr sz="800">
                <a:solidFill>
                  <a:schemeClr val="lt2"/>
                </a:solidFill>
              </a:defRPr>
            </a:lvl4pPr>
            <a:lvl5pPr lvl="4" rtl="0">
              <a:spcBef>
                <a:spcPts val="0"/>
              </a:spcBef>
              <a:spcAft>
                <a:spcPts val="0"/>
              </a:spcAft>
              <a:buClr>
                <a:schemeClr val="lt2"/>
              </a:buClr>
              <a:buSzPts val="800"/>
              <a:buNone/>
              <a:defRPr sz="800">
                <a:solidFill>
                  <a:schemeClr val="lt2"/>
                </a:solidFill>
              </a:defRPr>
            </a:lvl5pPr>
            <a:lvl6pPr lvl="5" rtl="0">
              <a:spcBef>
                <a:spcPts val="0"/>
              </a:spcBef>
              <a:spcAft>
                <a:spcPts val="0"/>
              </a:spcAft>
              <a:buClr>
                <a:schemeClr val="lt2"/>
              </a:buClr>
              <a:buSzPts val="800"/>
              <a:buNone/>
              <a:defRPr sz="800">
                <a:solidFill>
                  <a:schemeClr val="lt2"/>
                </a:solidFill>
              </a:defRPr>
            </a:lvl6pPr>
            <a:lvl7pPr lvl="6" rtl="0">
              <a:spcBef>
                <a:spcPts val="0"/>
              </a:spcBef>
              <a:spcAft>
                <a:spcPts val="0"/>
              </a:spcAft>
              <a:buClr>
                <a:schemeClr val="lt2"/>
              </a:buClr>
              <a:buSzPts val="800"/>
              <a:buNone/>
              <a:defRPr sz="800">
                <a:solidFill>
                  <a:schemeClr val="lt2"/>
                </a:solidFill>
              </a:defRPr>
            </a:lvl7pPr>
            <a:lvl8pPr lvl="7" rtl="0">
              <a:spcBef>
                <a:spcPts val="0"/>
              </a:spcBef>
              <a:spcAft>
                <a:spcPts val="0"/>
              </a:spcAft>
              <a:buClr>
                <a:schemeClr val="lt2"/>
              </a:buClr>
              <a:buSzPts val="800"/>
              <a:buNone/>
              <a:defRPr sz="800">
                <a:solidFill>
                  <a:schemeClr val="lt2"/>
                </a:solidFill>
              </a:defRPr>
            </a:lvl8pPr>
            <a:lvl9pPr lvl="8" rtl="0">
              <a:spcBef>
                <a:spcPts val="0"/>
              </a:spcBef>
              <a:spcAft>
                <a:spcPts val="0"/>
              </a:spcAft>
              <a:buClr>
                <a:schemeClr val="lt2"/>
              </a:buClr>
              <a:buSzPts val="800"/>
              <a:buNone/>
              <a:defRPr sz="800">
                <a:solidFill>
                  <a:schemeClr val="lt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Appendix-Text+Bullets-Light">
  <p:cSld name="CUSTOM_2">
    <p:spTree>
      <p:nvGrpSpPr>
        <p:cNvPr id="1" name="Shape 353"/>
        <p:cNvGrpSpPr/>
        <p:nvPr/>
      </p:nvGrpSpPr>
      <p:grpSpPr>
        <a:xfrm>
          <a:off x="0" y="0"/>
          <a:ext cx="0" cy="0"/>
          <a:chOff x="0" y="0"/>
          <a:chExt cx="0" cy="0"/>
        </a:xfrm>
      </p:grpSpPr>
      <p:pic>
        <p:nvPicPr>
          <p:cNvPr id="354" name="Google Shape;354;p7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3543598" cy="5143499"/>
          </a:xfrm>
          <a:prstGeom prst="rect">
            <a:avLst/>
          </a:prstGeom>
          <a:noFill/>
          <a:ln>
            <a:noFill/>
          </a:ln>
        </p:spPr>
      </p:pic>
      <p:sp>
        <p:nvSpPr>
          <p:cNvPr id="355" name="Google Shape;355;p7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56" name="Google Shape;356;p7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57" name="Google Shape;357;p7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58" name="Google Shape;358;p77"/>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ppendix-Text+Bullets-Dark">
  <p:cSld name="CUSTOM_2_1">
    <p:spTree>
      <p:nvGrpSpPr>
        <p:cNvPr id="1" name="Shape 359"/>
        <p:cNvGrpSpPr/>
        <p:nvPr/>
      </p:nvGrpSpPr>
      <p:grpSpPr>
        <a:xfrm>
          <a:off x="0" y="0"/>
          <a:ext cx="0" cy="0"/>
          <a:chOff x="0" y="0"/>
          <a:chExt cx="0" cy="0"/>
        </a:xfrm>
      </p:grpSpPr>
      <p:pic>
        <p:nvPicPr>
          <p:cNvPr id="360" name="Google Shape;360;p7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3543598" cy="5143499"/>
          </a:xfrm>
          <a:prstGeom prst="rect">
            <a:avLst/>
          </a:prstGeom>
          <a:noFill/>
          <a:ln>
            <a:noFill/>
          </a:ln>
        </p:spPr>
      </p:pic>
      <p:sp>
        <p:nvSpPr>
          <p:cNvPr id="361" name="Google Shape;361;p7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62" name="Google Shape;362;p7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63" name="Google Shape;363;p7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64" name="Google Shape;364;p78"/>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ppendix-Text+Image-Light">
  <p:cSld name="CUSTOM_3">
    <p:spTree>
      <p:nvGrpSpPr>
        <p:cNvPr id="1" name="Shape 365"/>
        <p:cNvGrpSpPr/>
        <p:nvPr/>
      </p:nvGrpSpPr>
      <p:grpSpPr>
        <a:xfrm>
          <a:off x="0" y="0"/>
          <a:ext cx="0" cy="0"/>
          <a:chOff x="0" y="0"/>
          <a:chExt cx="0" cy="0"/>
        </a:xfrm>
      </p:grpSpPr>
      <p:pic>
        <p:nvPicPr>
          <p:cNvPr id="366" name="Google Shape;366;p7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367" name="Google Shape;367;p7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68" name="Google Shape;368;p7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69" name="Google Shape;369;p7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70" name="Google Shape;370;p79"/>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ppendix-Text+Image-Dark">
  <p:cSld name="CUSTOM_3_1">
    <p:spTree>
      <p:nvGrpSpPr>
        <p:cNvPr id="1" name="Shape 371"/>
        <p:cNvGrpSpPr/>
        <p:nvPr/>
      </p:nvGrpSpPr>
      <p:grpSpPr>
        <a:xfrm>
          <a:off x="0" y="0"/>
          <a:ext cx="0" cy="0"/>
          <a:chOff x="0" y="0"/>
          <a:chExt cx="0" cy="0"/>
        </a:xfrm>
      </p:grpSpPr>
      <p:pic>
        <p:nvPicPr>
          <p:cNvPr id="372" name="Google Shape;372;p8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373" name="Google Shape;373;p8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74" name="Google Shape;374;p8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75" name="Google Shape;375;p8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376" name="Google Shape;376;p80"/>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Appendix-Bullets+Image-Light">
  <p:cSld name="CUSTOM_3_1_1">
    <p:spTree>
      <p:nvGrpSpPr>
        <p:cNvPr id="1" name="Shape 377"/>
        <p:cNvGrpSpPr/>
        <p:nvPr/>
      </p:nvGrpSpPr>
      <p:grpSpPr>
        <a:xfrm>
          <a:off x="0" y="0"/>
          <a:ext cx="0" cy="0"/>
          <a:chOff x="0" y="0"/>
          <a:chExt cx="0" cy="0"/>
        </a:xfrm>
      </p:grpSpPr>
      <p:pic>
        <p:nvPicPr>
          <p:cNvPr id="378" name="Google Shape;378;p8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9"/>
          </a:xfrm>
          <a:prstGeom prst="rect">
            <a:avLst/>
          </a:prstGeom>
          <a:noFill/>
          <a:ln>
            <a:noFill/>
          </a:ln>
        </p:spPr>
      </p:pic>
      <p:sp>
        <p:nvSpPr>
          <p:cNvPr id="379" name="Google Shape;379;p8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80" name="Google Shape;380;p8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81" name="Google Shape;381;p81"/>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82" name="Google Shape;382;p81"/>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rtl="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ppendix-Bullets+Image-Dark">
  <p:cSld name="CUSTOM_3_1_1_1">
    <p:spTree>
      <p:nvGrpSpPr>
        <p:cNvPr id="1" name="Shape 383"/>
        <p:cNvGrpSpPr/>
        <p:nvPr/>
      </p:nvGrpSpPr>
      <p:grpSpPr>
        <a:xfrm>
          <a:off x="0" y="0"/>
          <a:ext cx="0" cy="0"/>
          <a:chOff x="0" y="0"/>
          <a:chExt cx="0" cy="0"/>
        </a:xfrm>
      </p:grpSpPr>
      <p:pic>
        <p:nvPicPr>
          <p:cNvPr id="384" name="Google Shape;384;p8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385" name="Google Shape;385;p8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86" name="Google Shape;386;p8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387" name="Google Shape;387;p82"/>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388" name="Google Shape;388;p82"/>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1pPr>
            <a:lvl2pPr marL="914400" lvl="1"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2pPr>
            <a:lvl3pPr marL="1371600" lvl="2"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3pPr>
            <a:lvl4pPr marL="1828800" lvl="3"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4pPr>
            <a:lvl5pPr marL="2286000" lvl="4"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5pPr>
            <a:lvl6pPr marL="2743200" lvl="5"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6pPr>
            <a:lvl7pPr marL="3200400" lvl="6"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7pPr>
            <a:lvl8pPr marL="3657600" lvl="7"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8pPr>
            <a:lvl9pPr marL="4114800" lvl="8" indent="-304800" rtl="0">
              <a:spcBef>
                <a:spcPts val="0"/>
              </a:spcBef>
              <a:spcAft>
                <a:spcPts val="0"/>
              </a:spcAft>
              <a:buClr>
                <a:srgbClr val="8E47FE"/>
              </a:buClr>
              <a:buSzPts val="1200"/>
              <a:buFont typeface="Inter"/>
              <a:buChar char="■"/>
              <a:defRPr>
                <a:solidFill>
                  <a:schemeClr val="lt1"/>
                </a:solidFill>
                <a:latin typeface="Inter"/>
                <a:ea typeface="Inter"/>
                <a:cs typeface="Inter"/>
                <a:sym typeface="Inte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ppendix-Background-01-Light">
  <p:cSld name="CUSTOM_4">
    <p:spTree>
      <p:nvGrpSpPr>
        <p:cNvPr id="1" name="Shape 389"/>
        <p:cNvGrpSpPr/>
        <p:nvPr/>
      </p:nvGrpSpPr>
      <p:grpSpPr>
        <a:xfrm>
          <a:off x="0" y="0"/>
          <a:ext cx="0" cy="0"/>
          <a:chOff x="0" y="0"/>
          <a:chExt cx="0" cy="0"/>
        </a:xfrm>
      </p:grpSpPr>
      <p:pic>
        <p:nvPicPr>
          <p:cNvPr id="390" name="Google Shape;390;p8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9"/>
          </a:xfrm>
          <a:prstGeom prst="rect">
            <a:avLst/>
          </a:prstGeom>
          <a:noFill/>
          <a:ln>
            <a:noFill/>
          </a:ln>
        </p:spPr>
      </p:pic>
      <p:sp>
        <p:nvSpPr>
          <p:cNvPr id="391" name="Google Shape;391;p8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ppendix-Background-01-Dark">
  <p:cSld name="CUSTOM_4_1">
    <p:spTree>
      <p:nvGrpSpPr>
        <p:cNvPr id="1" name="Shape 392"/>
        <p:cNvGrpSpPr/>
        <p:nvPr/>
      </p:nvGrpSpPr>
      <p:grpSpPr>
        <a:xfrm>
          <a:off x="0" y="0"/>
          <a:ext cx="0" cy="0"/>
          <a:chOff x="0" y="0"/>
          <a:chExt cx="0" cy="0"/>
        </a:xfrm>
      </p:grpSpPr>
      <p:pic>
        <p:nvPicPr>
          <p:cNvPr id="393" name="Google Shape;393;p8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394" name="Google Shape;394;p8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Appendix-Background-02-Light">
  <p:cSld name="CUSTOM_4_1_1">
    <p:spTree>
      <p:nvGrpSpPr>
        <p:cNvPr id="1" name="Shape 395"/>
        <p:cNvGrpSpPr/>
        <p:nvPr/>
      </p:nvGrpSpPr>
      <p:grpSpPr>
        <a:xfrm>
          <a:off x="0" y="0"/>
          <a:ext cx="0" cy="0"/>
          <a:chOff x="0" y="0"/>
          <a:chExt cx="0" cy="0"/>
        </a:xfrm>
      </p:grpSpPr>
      <p:pic>
        <p:nvPicPr>
          <p:cNvPr id="396" name="Google Shape;396;p8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397" name="Google Shape;397;p8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Appendix-Background-02-Dark">
  <p:cSld name="CUSTOM_4_1_1_1">
    <p:spTree>
      <p:nvGrpSpPr>
        <p:cNvPr id="1" name="Shape 398"/>
        <p:cNvGrpSpPr/>
        <p:nvPr/>
      </p:nvGrpSpPr>
      <p:grpSpPr>
        <a:xfrm>
          <a:off x="0" y="0"/>
          <a:ext cx="0" cy="0"/>
          <a:chOff x="0" y="0"/>
          <a:chExt cx="0" cy="0"/>
        </a:xfrm>
      </p:grpSpPr>
      <p:pic>
        <p:nvPicPr>
          <p:cNvPr id="399" name="Google Shape;399;p8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9"/>
          </a:xfrm>
          <a:prstGeom prst="rect">
            <a:avLst/>
          </a:prstGeom>
          <a:noFill/>
          <a:ln>
            <a:noFill/>
          </a:ln>
        </p:spPr>
      </p:pic>
      <p:sp>
        <p:nvSpPr>
          <p:cNvPr id="400" name="Google Shape;400;p8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0 Cover">
  <p:cSld name="TITLE_1_1_1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6"/>
        <p:cNvGrpSpPr/>
        <p:nvPr/>
      </p:nvGrpSpPr>
      <p:grpSpPr>
        <a:xfrm>
          <a:off x="0" y="0"/>
          <a:ext cx="0" cy="0"/>
          <a:chOff x="0" y="0"/>
          <a:chExt cx="0" cy="0"/>
        </a:xfrm>
      </p:grpSpPr>
      <p:sp>
        <p:nvSpPr>
          <p:cNvPr id="8" name="Google Shape;8;p2"/>
          <p:cNvSpPr txBox="1">
            <a:spLocks noGrp="1"/>
          </p:cNvSpPr>
          <p:nvPr>
            <p:ph type="title"/>
          </p:nvPr>
        </p:nvSpPr>
        <p:spPr>
          <a:xfrm>
            <a:off x="398900" y="3771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Appendix-Background-04-Light">
  <p:cSld name="CUSTOM_4_1_1_1_1_1_1">
    <p:spTree>
      <p:nvGrpSpPr>
        <p:cNvPr id="1" name="Shape 406"/>
        <p:cNvGrpSpPr/>
        <p:nvPr/>
      </p:nvGrpSpPr>
      <p:grpSpPr>
        <a:xfrm>
          <a:off x="0" y="0"/>
          <a:ext cx="0" cy="0"/>
          <a:chOff x="0" y="0"/>
          <a:chExt cx="0" cy="0"/>
        </a:xfrm>
      </p:grpSpPr>
      <p:pic>
        <p:nvPicPr>
          <p:cNvPr id="407" name="Google Shape;407;p8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3997" cy="5143499"/>
          </a:xfrm>
          <a:prstGeom prst="rect">
            <a:avLst/>
          </a:prstGeom>
          <a:noFill/>
          <a:ln>
            <a:noFill/>
          </a:ln>
        </p:spPr>
      </p:pic>
      <p:sp>
        <p:nvSpPr>
          <p:cNvPr id="408" name="Google Shape;408;p8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Appendix-Text+Browser-Light">
  <p:cSld name="CUSTOM_5">
    <p:spTree>
      <p:nvGrpSpPr>
        <p:cNvPr id="1" name="Shape 412"/>
        <p:cNvGrpSpPr/>
        <p:nvPr/>
      </p:nvGrpSpPr>
      <p:grpSpPr>
        <a:xfrm>
          <a:off x="0" y="0"/>
          <a:ext cx="0" cy="0"/>
          <a:chOff x="0" y="0"/>
          <a:chExt cx="0" cy="0"/>
        </a:xfrm>
      </p:grpSpPr>
      <p:pic>
        <p:nvPicPr>
          <p:cNvPr id="413" name="Google Shape;413;p91"/>
          <p:cNvPicPr preferRelativeResize="0"/>
          <p:nvPr/>
        </p:nvPicPr>
        <p:blipFill rotWithShape="1">
          <a:blip r:embed="rId2" cstate="screen">
            <a:alphaModFix/>
            <a:extLst>
              <a:ext uri="{28A0092B-C50C-407E-A947-70E740481C1C}">
                <a14:useLocalDpi xmlns:a14="http://schemas.microsoft.com/office/drawing/2010/main"/>
              </a:ext>
            </a:extLst>
          </a:blip>
          <a:srcRect t="288" b="278"/>
          <a:stretch/>
        </p:blipFill>
        <p:spPr>
          <a:xfrm>
            <a:off x="-52325" y="0"/>
            <a:ext cx="9196324" cy="5143501"/>
          </a:xfrm>
          <a:prstGeom prst="rect">
            <a:avLst/>
          </a:prstGeom>
          <a:noFill/>
          <a:ln>
            <a:noFill/>
          </a:ln>
        </p:spPr>
      </p:pic>
      <p:sp>
        <p:nvSpPr>
          <p:cNvPr id="414" name="Google Shape;414;p9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15" name="Google Shape;415;p9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16" name="Google Shape;416;p9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17" name="Google Shape;417;p9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8074" y="344000"/>
            <a:ext cx="5295924" cy="4799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Appendix-Text+Browser-Light 2">
  <p:cSld name="CUSTOM_5_3">
    <p:spTree>
      <p:nvGrpSpPr>
        <p:cNvPr id="1" name="Shape 418"/>
        <p:cNvGrpSpPr/>
        <p:nvPr/>
      </p:nvGrpSpPr>
      <p:grpSpPr>
        <a:xfrm>
          <a:off x="0" y="0"/>
          <a:ext cx="0" cy="0"/>
          <a:chOff x="0" y="0"/>
          <a:chExt cx="0" cy="0"/>
        </a:xfrm>
      </p:grpSpPr>
      <p:pic>
        <p:nvPicPr>
          <p:cNvPr id="419" name="Google Shape;419;p9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420" name="Google Shape;420;p9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21" name="Google Shape;421;p9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22" name="Google Shape;422;p9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23" name="Google Shape;423;p9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8075" y="344000"/>
            <a:ext cx="5295924" cy="479949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Appendix-Text+Browser-Light 1">
  <p:cSld name="CUSTOM_5_2">
    <p:spTree>
      <p:nvGrpSpPr>
        <p:cNvPr id="1" name="Shape 424"/>
        <p:cNvGrpSpPr/>
        <p:nvPr/>
      </p:nvGrpSpPr>
      <p:grpSpPr>
        <a:xfrm>
          <a:off x="0" y="0"/>
          <a:ext cx="0" cy="0"/>
          <a:chOff x="0" y="0"/>
          <a:chExt cx="0" cy="0"/>
        </a:xfrm>
      </p:grpSpPr>
      <p:pic>
        <p:nvPicPr>
          <p:cNvPr id="425" name="Google Shape;425;p9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426" name="Google Shape;426;p9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27" name="Google Shape;427;p9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28" name="Google Shape;428;p9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29" name="Google Shape;429;p9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33875" y="344000"/>
            <a:ext cx="4610126" cy="47995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Appendix-Text+Browser-Light 1 2">
  <p:cSld name="CUSTOM_5_2_2">
    <p:spTree>
      <p:nvGrpSpPr>
        <p:cNvPr id="1" name="Shape 430"/>
        <p:cNvGrpSpPr/>
        <p:nvPr/>
      </p:nvGrpSpPr>
      <p:grpSpPr>
        <a:xfrm>
          <a:off x="0" y="0"/>
          <a:ext cx="0" cy="0"/>
          <a:chOff x="0" y="0"/>
          <a:chExt cx="0" cy="0"/>
        </a:xfrm>
      </p:grpSpPr>
      <p:pic>
        <p:nvPicPr>
          <p:cNvPr id="431" name="Google Shape;431;p9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432" name="Google Shape;432;p9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33" name="Google Shape;433;p9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34" name="Google Shape;434;p9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35" name="Google Shape;435;p9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33875" y="344000"/>
            <a:ext cx="5295924" cy="479949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Appendix-Text+Browser-Light 1 1">
  <p:cSld name="CUSTOM_5_2_1">
    <p:spTree>
      <p:nvGrpSpPr>
        <p:cNvPr id="1" name="Shape 436"/>
        <p:cNvGrpSpPr/>
        <p:nvPr/>
      </p:nvGrpSpPr>
      <p:grpSpPr>
        <a:xfrm>
          <a:off x="0" y="0"/>
          <a:ext cx="0" cy="0"/>
          <a:chOff x="0" y="0"/>
          <a:chExt cx="0" cy="0"/>
        </a:xfrm>
      </p:grpSpPr>
      <p:pic>
        <p:nvPicPr>
          <p:cNvPr id="437" name="Google Shape;437;p95"/>
          <p:cNvPicPr preferRelativeResize="0"/>
          <p:nvPr/>
        </p:nvPicPr>
        <p:blipFill rotWithShape="1">
          <a:blip r:embed="rId2" cstate="screen">
            <a:alphaModFix/>
            <a:extLst>
              <a:ext uri="{28A0092B-C50C-407E-A947-70E740481C1C}">
                <a14:useLocalDpi xmlns:a14="http://schemas.microsoft.com/office/drawing/2010/main"/>
              </a:ext>
            </a:extLst>
          </a:blip>
          <a:srcRect t="288" b="278"/>
          <a:stretch/>
        </p:blipFill>
        <p:spPr>
          <a:xfrm>
            <a:off x="-52325" y="0"/>
            <a:ext cx="9196324" cy="5143501"/>
          </a:xfrm>
          <a:prstGeom prst="rect">
            <a:avLst/>
          </a:prstGeom>
          <a:noFill/>
          <a:ln>
            <a:noFill/>
          </a:ln>
        </p:spPr>
      </p:pic>
      <p:sp>
        <p:nvSpPr>
          <p:cNvPr id="438" name="Google Shape;438;p9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39" name="Google Shape;439;p9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40" name="Google Shape;440;p9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41" name="Google Shape;441;p95"/>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33875" y="344000"/>
            <a:ext cx="4610126" cy="4799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Appendix-Text+Browser-Light 1 1 1">
  <p:cSld name="CUSTOM_5_2_1_1">
    <p:spTree>
      <p:nvGrpSpPr>
        <p:cNvPr id="1" name="Shape 442"/>
        <p:cNvGrpSpPr/>
        <p:nvPr/>
      </p:nvGrpSpPr>
      <p:grpSpPr>
        <a:xfrm>
          <a:off x="0" y="0"/>
          <a:ext cx="0" cy="0"/>
          <a:chOff x="0" y="0"/>
          <a:chExt cx="0" cy="0"/>
        </a:xfrm>
      </p:grpSpPr>
      <p:pic>
        <p:nvPicPr>
          <p:cNvPr id="443" name="Google Shape;443;p96"/>
          <p:cNvPicPr preferRelativeResize="0"/>
          <p:nvPr/>
        </p:nvPicPr>
        <p:blipFill rotWithShape="1">
          <a:blip r:embed="rId2" cstate="screen">
            <a:alphaModFix/>
            <a:extLst>
              <a:ext uri="{28A0092B-C50C-407E-A947-70E740481C1C}">
                <a14:useLocalDpi xmlns:a14="http://schemas.microsoft.com/office/drawing/2010/main"/>
              </a:ext>
            </a:extLst>
          </a:blip>
          <a:srcRect t="288" b="278"/>
          <a:stretch/>
        </p:blipFill>
        <p:spPr>
          <a:xfrm>
            <a:off x="-26162" y="0"/>
            <a:ext cx="9196324" cy="5143501"/>
          </a:xfrm>
          <a:prstGeom prst="rect">
            <a:avLst/>
          </a:prstGeom>
          <a:noFill/>
          <a:ln>
            <a:noFill/>
          </a:ln>
        </p:spPr>
      </p:pic>
      <p:sp>
        <p:nvSpPr>
          <p:cNvPr id="444" name="Google Shape;444;p9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45" name="Google Shape;445;p9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46" name="Google Shape;446;p9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47" name="Google Shape;447;p9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33875" y="344000"/>
            <a:ext cx="5295924" cy="4799499"/>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Appendix-Text+Browser-Dark">
  <p:cSld name="CUSTOM_5_1">
    <p:spTree>
      <p:nvGrpSpPr>
        <p:cNvPr id="1" name="Shape 448"/>
        <p:cNvGrpSpPr/>
        <p:nvPr/>
      </p:nvGrpSpPr>
      <p:grpSpPr>
        <a:xfrm>
          <a:off x="0" y="0"/>
          <a:ext cx="0" cy="0"/>
          <a:chOff x="0" y="0"/>
          <a:chExt cx="0" cy="0"/>
        </a:xfrm>
      </p:grpSpPr>
      <p:pic>
        <p:nvPicPr>
          <p:cNvPr id="449" name="Google Shape;449;p9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450" name="Google Shape;450;p9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51" name="Google Shape;451;p9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52" name="Google Shape;452;p97"/>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53" name="Google Shape;453;p9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8075" y="344000"/>
            <a:ext cx="5295924" cy="47994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Appendix-Text+Device-Light">
  <p:cSld name="CUSTOM_6">
    <p:spTree>
      <p:nvGrpSpPr>
        <p:cNvPr id="1" name="Shape 454"/>
        <p:cNvGrpSpPr/>
        <p:nvPr/>
      </p:nvGrpSpPr>
      <p:grpSpPr>
        <a:xfrm>
          <a:off x="0" y="0"/>
          <a:ext cx="0" cy="0"/>
          <a:chOff x="0" y="0"/>
          <a:chExt cx="0" cy="0"/>
        </a:xfrm>
      </p:grpSpPr>
      <p:pic>
        <p:nvPicPr>
          <p:cNvPr id="455" name="Google Shape;455;p9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9"/>
          </a:xfrm>
          <a:prstGeom prst="rect">
            <a:avLst/>
          </a:prstGeom>
          <a:noFill/>
          <a:ln>
            <a:noFill/>
          </a:ln>
        </p:spPr>
      </p:pic>
      <p:sp>
        <p:nvSpPr>
          <p:cNvPr id="456" name="Google Shape;456;p9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57" name="Google Shape;457;p9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58" name="Google Shape;458;p9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59" name="Google Shape;459;p98"/>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Appendix-Text+Device-Dark">
  <p:cSld name="CUSTOM_6_1">
    <p:spTree>
      <p:nvGrpSpPr>
        <p:cNvPr id="1" name="Shape 460"/>
        <p:cNvGrpSpPr/>
        <p:nvPr/>
      </p:nvGrpSpPr>
      <p:grpSpPr>
        <a:xfrm>
          <a:off x="0" y="0"/>
          <a:ext cx="0" cy="0"/>
          <a:chOff x="0" y="0"/>
          <a:chExt cx="0" cy="0"/>
        </a:xfrm>
      </p:grpSpPr>
      <p:pic>
        <p:nvPicPr>
          <p:cNvPr id="461" name="Google Shape;461;p9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462" name="Google Shape;462;p9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63" name="Google Shape;463;p9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464" name="Google Shape;464;p9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465" name="Google Shape;465;p99"/>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 Cover Tagline">
  <p:cSld name="TITLE_1_1_1_1_1_8">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9"/>
        <p:cNvGrpSpPr/>
        <p:nvPr/>
      </p:nvGrpSpPr>
      <p:grpSpPr>
        <a:xfrm>
          <a:off x="0" y="0"/>
          <a:ext cx="0" cy="0"/>
          <a:chOff x="0" y="0"/>
          <a:chExt cx="0" cy="0"/>
        </a:xfrm>
      </p:grpSpPr>
      <p:sp>
        <p:nvSpPr>
          <p:cNvPr id="11" name="Google Shape;11;p3"/>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2;p3"/>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3;p3"/>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14" name="Google Shape;14;p3"/>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026" name="Picture 2" descr="Using VS Code Tasks to Create Template Files | gitconnected">
            <a:extLst>
              <a:ext uri="{FF2B5EF4-FFF2-40B4-BE49-F238E27FC236}">
                <a16:creationId xmlns:a16="http://schemas.microsoft.com/office/drawing/2014/main" id="{6E141A71-7B85-1189-2FB1-0C5DF1F87691}"/>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50873" y="4307520"/>
            <a:ext cx="550359" cy="548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Appendix-Quote-Light">
  <p:cSld name="CUSTOM_7">
    <p:spTree>
      <p:nvGrpSpPr>
        <p:cNvPr id="1" name="Shape 466"/>
        <p:cNvGrpSpPr/>
        <p:nvPr/>
      </p:nvGrpSpPr>
      <p:grpSpPr>
        <a:xfrm>
          <a:off x="0" y="0"/>
          <a:ext cx="0" cy="0"/>
          <a:chOff x="0" y="0"/>
          <a:chExt cx="0" cy="0"/>
        </a:xfrm>
      </p:grpSpPr>
      <p:pic>
        <p:nvPicPr>
          <p:cNvPr id="467" name="Google Shape;467;p10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468" name="Google Shape;468;p10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69" name="Google Shape;469;p100"/>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470" name="Google Shape;470;p100"/>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0-Content-Left-Orange-Dark">
  <p:cSld name="TITLE_1_1_1_1_1_7">
    <p:bg>
      <p:bgPr>
        <a:solidFill>
          <a:schemeClr val="dk1"/>
        </a:solidFill>
        <a:effectLst/>
      </p:bgPr>
    </p:bg>
    <p:spTree>
      <p:nvGrpSpPr>
        <p:cNvPr id="1" name="Shape 475"/>
        <p:cNvGrpSpPr/>
        <p:nvPr/>
      </p:nvGrpSpPr>
      <p:grpSpPr>
        <a:xfrm>
          <a:off x="0" y="0"/>
          <a:ext cx="0" cy="0"/>
          <a:chOff x="0" y="0"/>
          <a:chExt cx="0" cy="0"/>
        </a:xfrm>
      </p:grpSpPr>
      <p:pic>
        <p:nvPicPr>
          <p:cNvPr id="476" name="Google Shape;476;p10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54275" y="0"/>
            <a:ext cx="6389724" cy="5143501"/>
          </a:xfrm>
          <a:prstGeom prst="rect">
            <a:avLst/>
          </a:prstGeom>
          <a:noFill/>
          <a:ln>
            <a:noFill/>
          </a:ln>
        </p:spPr>
      </p:pic>
      <p:sp>
        <p:nvSpPr>
          <p:cNvPr id="477" name="Google Shape;477;p102"/>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478" name="Google Shape;478;p102"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479" name="Google Shape;479;p102"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 Blank">
  <p:cSld name="2. Blank">
    <p:bg>
      <p:bgPr>
        <a:blipFill>
          <a:blip r:embed="rId2">
            <a:alphaModFix/>
          </a:blip>
          <a:stretch>
            <a:fillRect/>
          </a:stretch>
        </a:blipFill>
        <a:effectLst/>
      </p:bgPr>
    </p:bg>
    <p:spTree>
      <p:nvGrpSpPr>
        <p:cNvPr id="1" name="Shape 480"/>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Appendix Divisor-Light">
  <p:cSld name="CUSTOM">
    <p:spTree>
      <p:nvGrpSpPr>
        <p:cNvPr id="1" name="Shape 41"/>
        <p:cNvGrpSpPr/>
        <p:nvPr/>
      </p:nvGrpSpPr>
      <p:grpSpPr>
        <a:xfrm>
          <a:off x="0" y="0"/>
          <a:ext cx="0" cy="0"/>
          <a:chOff x="0" y="0"/>
          <a:chExt cx="0" cy="0"/>
        </a:xfrm>
      </p:grpSpPr>
      <p:pic>
        <p:nvPicPr>
          <p:cNvPr id="42" name="Google Shape;42;p11"/>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3" cy="5143490"/>
          </a:xfrm>
          <a:prstGeom prst="rect">
            <a:avLst/>
          </a:prstGeom>
          <a:noFill/>
          <a:ln>
            <a:noFill/>
          </a:ln>
        </p:spPr>
      </p:pic>
      <p:sp>
        <p:nvSpPr>
          <p:cNvPr id="43" name="Google Shape;43;p11"/>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44" name="Google Shape;44;p1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Appendix Divisor-Dark">
  <p:cSld name="CUSTOM_1">
    <p:spTree>
      <p:nvGrpSpPr>
        <p:cNvPr id="1" name="Shape 45"/>
        <p:cNvGrpSpPr/>
        <p:nvPr/>
      </p:nvGrpSpPr>
      <p:grpSpPr>
        <a:xfrm>
          <a:off x="0" y="0"/>
          <a:ext cx="0" cy="0"/>
          <a:chOff x="0" y="0"/>
          <a:chExt cx="0" cy="0"/>
        </a:xfrm>
      </p:grpSpPr>
      <p:pic>
        <p:nvPicPr>
          <p:cNvPr id="46" name="Google Shape;46;p1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47" name="Google Shape;47;p1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48" name="Google Shape;48;p12"/>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Clr>
                <a:schemeClr val="lt1"/>
              </a:buClr>
              <a:buSzPts val="4800"/>
              <a:buFont typeface="Inter SemiBold"/>
              <a:buNone/>
              <a:defRPr sz="48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Appendix-Text+Bullets-Light">
  <p:cSld name="CUSTOM_2">
    <p:spTree>
      <p:nvGrpSpPr>
        <p:cNvPr id="1" name="Shape 49"/>
        <p:cNvGrpSpPr/>
        <p:nvPr/>
      </p:nvGrpSpPr>
      <p:grpSpPr>
        <a:xfrm>
          <a:off x="0" y="0"/>
          <a:ext cx="0" cy="0"/>
          <a:chOff x="0" y="0"/>
          <a:chExt cx="0" cy="0"/>
        </a:xfrm>
      </p:grpSpPr>
      <p:pic>
        <p:nvPicPr>
          <p:cNvPr id="50" name="Google Shape;50;p1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3543598" cy="5143499"/>
          </a:xfrm>
          <a:prstGeom prst="rect">
            <a:avLst/>
          </a:prstGeom>
          <a:noFill/>
          <a:ln>
            <a:noFill/>
          </a:ln>
        </p:spPr>
      </p:pic>
      <p:sp>
        <p:nvSpPr>
          <p:cNvPr id="51" name="Google Shape;51;p1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2" name="Google Shape;52;p1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3" name="Google Shape;53;p1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54" name="Google Shape;54;p13"/>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Appendix-Text+Bullets-Dark">
  <p:cSld name="CUSTOM_2_1">
    <p:spTree>
      <p:nvGrpSpPr>
        <p:cNvPr id="1" name="Shape 55"/>
        <p:cNvGrpSpPr/>
        <p:nvPr/>
      </p:nvGrpSpPr>
      <p:grpSpPr>
        <a:xfrm>
          <a:off x="0" y="0"/>
          <a:ext cx="0" cy="0"/>
          <a:chOff x="0" y="0"/>
          <a:chExt cx="0" cy="0"/>
        </a:xfrm>
      </p:grpSpPr>
      <p:pic>
        <p:nvPicPr>
          <p:cNvPr id="56" name="Google Shape;56;p1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3543598" cy="5143499"/>
          </a:xfrm>
          <a:prstGeom prst="rect">
            <a:avLst/>
          </a:prstGeom>
          <a:noFill/>
          <a:ln>
            <a:noFill/>
          </a:ln>
        </p:spPr>
      </p:pic>
      <p:sp>
        <p:nvSpPr>
          <p:cNvPr id="57" name="Google Shape;57;p1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58" name="Google Shape;58;p1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59" name="Google Shape;59;p1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60" name="Google Shape;60;p14"/>
          <p:cNvSpPr txBox="1">
            <a:spLocks noGrp="1"/>
          </p:cNvSpPr>
          <p:nvPr>
            <p:ph type="body" idx="1"/>
          </p:nvPr>
        </p:nvSpPr>
        <p:spPr>
          <a:xfrm>
            <a:off x="4013625" y="713725"/>
            <a:ext cx="4651800" cy="3971700"/>
          </a:xfrm>
          <a:prstGeom prst="rect">
            <a:avLst/>
          </a:prstGeom>
          <a:noFill/>
          <a:ln>
            <a:noFill/>
          </a:ln>
        </p:spPr>
        <p:txBody>
          <a:bodyPr spcFirstLastPara="1" wrap="square" lIns="0" tIns="0" rIns="0" bIns="0" anchor="ctr" anchorCtr="0">
            <a:noAutofit/>
          </a:bodyPr>
          <a:lstStyle>
            <a:lvl1pPr marL="457200" lvl="0" indent="-317500" rtl="0">
              <a:spcBef>
                <a:spcPts val="0"/>
              </a:spcBef>
              <a:spcAft>
                <a:spcPts val="0"/>
              </a:spcAft>
              <a:buClr>
                <a:srgbClr val="6100FF"/>
              </a:buClr>
              <a:buSzPts val="1400"/>
              <a:buFont typeface="Inter"/>
              <a:buChar char="●"/>
              <a:defRPr sz="1800">
                <a:solidFill>
                  <a:schemeClr val="dk2"/>
                </a:solidFill>
                <a:latin typeface="Inter"/>
                <a:ea typeface="Inter"/>
                <a:cs typeface="Inter"/>
                <a:sym typeface="Inter"/>
              </a:defRPr>
            </a:lvl1pPr>
            <a:lvl2pPr marL="914400" lvl="1"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2pPr>
            <a:lvl3pPr marL="1371600" lvl="2"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3pPr>
            <a:lvl4pPr marL="1828800" lvl="3"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4pPr>
            <a:lvl5pPr marL="2286000" lvl="4"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5pPr>
            <a:lvl6pPr marL="2743200" lvl="5"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6pPr>
            <a:lvl7pPr marL="3200400" lvl="6"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7pPr>
            <a:lvl8pPr marL="3657600" lvl="7" indent="-317500" rtl="0">
              <a:spcBef>
                <a:spcPts val="500"/>
              </a:spcBef>
              <a:spcAft>
                <a:spcPts val="0"/>
              </a:spcAft>
              <a:buClr>
                <a:srgbClr val="6100FF"/>
              </a:buClr>
              <a:buSzPts val="1400"/>
              <a:buFont typeface="Inter"/>
              <a:buChar char="○"/>
              <a:defRPr sz="1800">
                <a:solidFill>
                  <a:schemeClr val="dk2"/>
                </a:solidFill>
                <a:latin typeface="Inter"/>
                <a:ea typeface="Inter"/>
                <a:cs typeface="Inter"/>
                <a:sym typeface="Inter"/>
              </a:defRPr>
            </a:lvl8pPr>
            <a:lvl9pPr marL="4114800" lvl="8" indent="-317500" rtl="0">
              <a:spcBef>
                <a:spcPts val="500"/>
              </a:spcBef>
              <a:spcAft>
                <a:spcPts val="500"/>
              </a:spcAft>
              <a:buClr>
                <a:srgbClr val="6100FF"/>
              </a:buClr>
              <a:buSzPts val="1400"/>
              <a:buFont typeface="Inter"/>
              <a:buChar char="■"/>
              <a:defRPr sz="1800">
                <a:solidFill>
                  <a:schemeClr val="dk2"/>
                </a:solidFill>
                <a:latin typeface="Inter"/>
                <a:ea typeface="Inter"/>
                <a:cs typeface="Inter"/>
                <a:sym typeface="Inte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Appendix-Text+Image-Light">
  <p:cSld name="CUSTOM_3">
    <p:spTree>
      <p:nvGrpSpPr>
        <p:cNvPr id="1" name="Shape 61"/>
        <p:cNvGrpSpPr/>
        <p:nvPr/>
      </p:nvGrpSpPr>
      <p:grpSpPr>
        <a:xfrm>
          <a:off x="0" y="0"/>
          <a:ext cx="0" cy="0"/>
          <a:chOff x="0" y="0"/>
          <a:chExt cx="0" cy="0"/>
        </a:xfrm>
      </p:grpSpPr>
      <p:pic>
        <p:nvPicPr>
          <p:cNvPr id="62" name="Google Shape;62;p1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63" name="Google Shape;63;p1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64" name="Google Shape;64;p1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65" name="Google Shape;65;p1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66" name="Google Shape;66;p15"/>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Appendix-Text+Image-Dark">
  <p:cSld name="CUSTOM_3_1">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69" name="Google Shape;69;p1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70" name="Google Shape;70;p1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71" name="Google Shape;71;p1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sp>
        <p:nvSpPr>
          <p:cNvPr id="72" name="Google Shape;72;p16"/>
          <p:cNvSpPr>
            <a:spLocks noGrp="1"/>
          </p:cNvSpPr>
          <p:nvPr>
            <p:ph type="pic" idx="3"/>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Appendix-Bullets+Image-Light">
  <p:cSld name="CUSTOM_3_1_1">
    <p:spTree>
      <p:nvGrpSpPr>
        <p:cNvPr id="1" name="Shape 73"/>
        <p:cNvGrpSpPr/>
        <p:nvPr/>
      </p:nvGrpSpPr>
      <p:grpSpPr>
        <a:xfrm>
          <a:off x="0" y="0"/>
          <a:ext cx="0" cy="0"/>
          <a:chOff x="0" y="0"/>
          <a:chExt cx="0" cy="0"/>
        </a:xfrm>
      </p:grpSpPr>
      <p:pic>
        <p:nvPicPr>
          <p:cNvPr id="74" name="Google Shape;74;p1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9"/>
          </a:xfrm>
          <a:prstGeom prst="rect">
            <a:avLst/>
          </a:prstGeom>
          <a:noFill/>
          <a:ln>
            <a:noFill/>
          </a:ln>
        </p:spPr>
      </p:pic>
      <p:sp>
        <p:nvSpPr>
          <p:cNvPr id="75" name="Google Shape;75;p1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76" name="Google Shape;76;p17"/>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1"/>
              </a:buClr>
              <a:buSzPts val="4000"/>
              <a:buFont typeface="Inter SemiBold"/>
              <a:buNone/>
              <a:defRPr sz="4000">
                <a:solidFill>
                  <a:schemeClr val="dk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77" name="Google Shape;77;p17"/>
          <p:cNvSpPr>
            <a:spLocks noGrp="1"/>
          </p:cNvSpPr>
          <p:nvPr>
            <p:ph type="pic" idx="2"/>
          </p:nvPr>
        </p:nvSpPr>
        <p:spPr>
          <a:xfrm>
            <a:off x="4405200" y="404700"/>
            <a:ext cx="4334100" cy="4334100"/>
          </a:xfrm>
          <a:prstGeom prst="roundRect">
            <a:avLst>
              <a:gd name="adj" fmla="val 3558"/>
            </a:avLst>
          </a:prstGeom>
          <a:noFill/>
          <a:ln>
            <a:noFill/>
          </a:ln>
          <a:effectLst>
            <a:outerShdw blurRad="371475" dist="180975" dir="5400000" algn="bl" rotWithShape="0">
              <a:srgbClr val="000000">
                <a:alpha val="22000"/>
              </a:srgbClr>
            </a:outerShdw>
          </a:effectLst>
        </p:spPr>
      </p:sp>
      <p:sp>
        <p:nvSpPr>
          <p:cNvPr id="78" name="Google Shape;78;p17"/>
          <p:cNvSpPr txBox="1">
            <a:spLocks noGrp="1"/>
          </p:cNvSpPr>
          <p:nvPr>
            <p:ph type="body" idx="1"/>
          </p:nvPr>
        </p:nvSpPr>
        <p:spPr>
          <a:xfrm>
            <a:off x="403050" y="2351075"/>
            <a:ext cx="3426000" cy="2387700"/>
          </a:xfrm>
          <a:prstGeom prst="rect">
            <a:avLst/>
          </a:prstGeom>
          <a:noFill/>
          <a:ln>
            <a:noFill/>
          </a:ln>
        </p:spPr>
        <p:txBody>
          <a:bodyPr spcFirstLastPara="1" wrap="square" lIns="0" tIns="0" rIns="0" bIns="0" anchor="t" anchorCtr="0">
            <a:noAutofit/>
          </a:bodyPr>
          <a:lstStyle>
            <a:lvl1pPr marL="457200" lvl="0"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1pPr>
            <a:lvl2pPr marL="914400" lvl="1"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2pPr>
            <a:lvl3pPr marL="1371600" lvl="2"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3pPr>
            <a:lvl4pPr marL="1828800" lvl="3"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4pPr>
            <a:lvl5pPr marL="2286000" lvl="4"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5pPr>
            <a:lvl6pPr marL="2743200" lvl="5"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6pPr>
            <a:lvl7pPr marL="3200400" lvl="6"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7pPr>
            <a:lvl8pPr marL="3657600" lvl="7"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8pPr>
            <a:lvl9pPr marL="4114800" lvl="8" indent="-304800">
              <a:spcBef>
                <a:spcPts val="0"/>
              </a:spcBef>
              <a:spcAft>
                <a:spcPts val="0"/>
              </a:spcAft>
              <a:buClr>
                <a:srgbClr val="6100FF"/>
              </a:buClr>
              <a:buSzPts val="1200"/>
              <a:buFont typeface="Inter"/>
              <a:buChar char="■"/>
              <a:defRPr>
                <a:solidFill>
                  <a:schemeClr val="dk2"/>
                </a:solidFill>
                <a:latin typeface="Inter"/>
                <a:ea typeface="Inter"/>
                <a:cs typeface="Inter"/>
                <a:sym typeface="Inte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 Cover Tagline 1">
  <p:cSld name="TITLE_1_1_1_1_1_8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15"/>
        <p:cNvGrpSpPr/>
        <p:nvPr/>
      </p:nvGrpSpPr>
      <p:grpSpPr>
        <a:xfrm>
          <a:off x="0" y="0"/>
          <a:ext cx="0" cy="0"/>
          <a:chOff x="0" y="0"/>
          <a:chExt cx="0" cy="0"/>
        </a:xfrm>
      </p:grpSpPr>
      <p:sp>
        <p:nvSpPr>
          <p:cNvPr id="17" name="Google Shape;17;p4"/>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8" name="Google Shape;18;p4"/>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 name="Google Shape;19;p4"/>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20" name="Google Shape;20;p4"/>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Appendix-Background-01-Light">
  <p:cSld name="CUSTOM_4">
    <p:spTree>
      <p:nvGrpSpPr>
        <p:cNvPr id="1" name="Shape 85"/>
        <p:cNvGrpSpPr/>
        <p:nvPr/>
      </p:nvGrpSpPr>
      <p:grpSpPr>
        <a:xfrm>
          <a:off x="0" y="0"/>
          <a:ext cx="0" cy="0"/>
          <a:chOff x="0" y="0"/>
          <a:chExt cx="0" cy="0"/>
        </a:xfrm>
      </p:grpSpPr>
      <p:pic>
        <p:nvPicPr>
          <p:cNvPr id="86" name="Google Shape;8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9"/>
          </a:xfrm>
          <a:prstGeom prst="rect">
            <a:avLst/>
          </a:prstGeom>
          <a:noFill/>
          <a:ln>
            <a:noFill/>
          </a:ln>
        </p:spPr>
      </p:pic>
      <p:sp>
        <p:nvSpPr>
          <p:cNvPr id="87" name="Google Shape;87;p1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Appendix-Background-01-Dark">
  <p:cSld name="CUSTOM_4_1">
    <p:spTree>
      <p:nvGrpSpPr>
        <p:cNvPr id="1" name="Shape 88"/>
        <p:cNvGrpSpPr/>
        <p:nvPr/>
      </p:nvGrpSpPr>
      <p:grpSpPr>
        <a:xfrm>
          <a:off x="0" y="0"/>
          <a:ext cx="0" cy="0"/>
          <a:chOff x="0" y="0"/>
          <a:chExt cx="0" cy="0"/>
        </a:xfrm>
      </p:grpSpPr>
      <p:pic>
        <p:nvPicPr>
          <p:cNvPr id="89" name="Google Shape;89;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90" name="Google Shape;90;p2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Appendix-Background-02-Light">
  <p:cSld name="CUSTOM_4_1_1">
    <p:spTree>
      <p:nvGrpSpPr>
        <p:cNvPr id="1" name="Shape 91"/>
        <p:cNvGrpSpPr/>
        <p:nvPr/>
      </p:nvGrpSpPr>
      <p:grpSpPr>
        <a:xfrm>
          <a:off x="0" y="0"/>
          <a:ext cx="0" cy="0"/>
          <a:chOff x="0" y="0"/>
          <a:chExt cx="0" cy="0"/>
        </a:xfrm>
      </p:grpSpPr>
      <p:pic>
        <p:nvPicPr>
          <p:cNvPr id="92" name="Google Shape;92;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93" name="Google Shape;93;p2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Appendix-Background-02-Dark">
  <p:cSld name="CUSTOM_4_1_1_1">
    <p:spTree>
      <p:nvGrpSpPr>
        <p:cNvPr id="1" name="Shape 94"/>
        <p:cNvGrpSpPr/>
        <p:nvPr/>
      </p:nvGrpSpPr>
      <p:grpSpPr>
        <a:xfrm>
          <a:off x="0" y="0"/>
          <a:ext cx="0" cy="0"/>
          <a:chOff x="0" y="0"/>
          <a:chExt cx="0" cy="0"/>
        </a:xfrm>
      </p:grpSpPr>
      <p:pic>
        <p:nvPicPr>
          <p:cNvPr id="95" name="Google Shape;95;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9"/>
          </a:xfrm>
          <a:prstGeom prst="rect">
            <a:avLst/>
          </a:prstGeom>
          <a:noFill/>
          <a:ln>
            <a:noFill/>
          </a:ln>
        </p:spPr>
      </p:pic>
      <p:sp>
        <p:nvSpPr>
          <p:cNvPr id="96" name="Google Shape;96;p2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Appendix-Background-03-Light">
  <p:cSld name="CUSTOM_4_1_1_1_1">
    <p:spTree>
      <p:nvGrpSpPr>
        <p:cNvPr id="1" name="Shape 97"/>
        <p:cNvGrpSpPr/>
        <p:nvPr/>
      </p:nvGrpSpPr>
      <p:grpSpPr>
        <a:xfrm>
          <a:off x="0" y="0"/>
          <a:ext cx="0" cy="0"/>
          <a:chOff x="0" y="0"/>
          <a:chExt cx="0" cy="0"/>
        </a:xfrm>
      </p:grpSpPr>
      <p:sp>
        <p:nvSpPr>
          <p:cNvPr id="98" name="Google Shape;98;p2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pic>
        <p:nvPicPr>
          <p:cNvPr id="99" name="Google Shape;99;p23"/>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Appendix-Background-03-Dark">
  <p:cSld name="CUSTOM_4_1_1_1_1_1">
    <p:spTree>
      <p:nvGrpSpPr>
        <p:cNvPr id="1" name="Shape 100"/>
        <p:cNvGrpSpPr/>
        <p:nvPr/>
      </p:nvGrpSpPr>
      <p:grpSpPr>
        <a:xfrm>
          <a:off x="0" y="0"/>
          <a:ext cx="0" cy="0"/>
          <a:chOff x="0" y="0"/>
          <a:chExt cx="0" cy="0"/>
        </a:xfrm>
      </p:grpSpPr>
      <p:pic>
        <p:nvPicPr>
          <p:cNvPr id="101" name="Google Shape;101;p2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102" name="Google Shape;102;p2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Appendix-Text+Browser-Light">
  <p:cSld name="CUSTOM_5">
    <p:spTree>
      <p:nvGrpSpPr>
        <p:cNvPr id="1" name="Shape 111"/>
        <p:cNvGrpSpPr/>
        <p:nvPr/>
      </p:nvGrpSpPr>
      <p:grpSpPr>
        <a:xfrm>
          <a:off x="0" y="0"/>
          <a:ext cx="0" cy="0"/>
          <a:chOff x="0" y="0"/>
          <a:chExt cx="0" cy="0"/>
        </a:xfrm>
      </p:grpSpPr>
      <p:pic>
        <p:nvPicPr>
          <p:cNvPr id="112" name="Google Shape;112;p28"/>
          <p:cNvPicPr preferRelativeResize="0"/>
          <p:nvPr/>
        </p:nvPicPr>
        <p:blipFill rotWithShape="1">
          <a:blip r:embed="rId2" cstate="screen">
            <a:alphaModFix/>
            <a:extLst>
              <a:ext uri="{28A0092B-C50C-407E-A947-70E740481C1C}">
                <a14:useLocalDpi xmlns:a14="http://schemas.microsoft.com/office/drawing/2010/main"/>
              </a:ext>
            </a:extLst>
          </a:blip>
          <a:srcRect t="288" b="278"/>
          <a:stretch/>
        </p:blipFill>
        <p:spPr>
          <a:xfrm>
            <a:off x="-52325" y="0"/>
            <a:ext cx="9196324" cy="5143501"/>
          </a:xfrm>
          <a:prstGeom prst="rect">
            <a:avLst/>
          </a:prstGeom>
          <a:noFill/>
          <a:ln>
            <a:noFill/>
          </a:ln>
        </p:spPr>
      </p:pic>
      <p:sp>
        <p:nvSpPr>
          <p:cNvPr id="113" name="Google Shape;113;p2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14" name="Google Shape;114;p28"/>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15" name="Google Shape;115;p28"/>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16" name="Google Shape;116;p28"/>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8074" y="344000"/>
            <a:ext cx="5295924" cy="47995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Appendix-Text+Browser-Light 2">
  <p:cSld name="CUSTOM_5_3">
    <p:spTree>
      <p:nvGrpSpPr>
        <p:cNvPr id="1" name="Shape 117"/>
        <p:cNvGrpSpPr/>
        <p:nvPr/>
      </p:nvGrpSpPr>
      <p:grpSpPr>
        <a:xfrm>
          <a:off x="0" y="0"/>
          <a:ext cx="0" cy="0"/>
          <a:chOff x="0" y="0"/>
          <a:chExt cx="0" cy="0"/>
        </a:xfrm>
      </p:grpSpPr>
      <p:pic>
        <p:nvPicPr>
          <p:cNvPr id="118" name="Google Shape;118;p2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119" name="Google Shape;119;p29"/>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0" name="Google Shape;120;p29"/>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1" name="Google Shape;121;p29"/>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2" name="Google Shape;122;p29"/>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8075" y="344000"/>
            <a:ext cx="5295924" cy="4799499"/>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Appendix-Text+Browser-Light 1">
  <p:cSld name="CUSTOM_5_2">
    <p:spTree>
      <p:nvGrpSpPr>
        <p:cNvPr id="1" name="Shape 123"/>
        <p:cNvGrpSpPr/>
        <p:nvPr/>
      </p:nvGrpSpPr>
      <p:grpSpPr>
        <a:xfrm>
          <a:off x="0" y="0"/>
          <a:ext cx="0" cy="0"/>
          <a:chOff x="0" y="0"/>
          <a:chExt cx="0" cy="0"/>
        </a:xfrm>
      </p:grpSpPr>
      <p:pic>
        <p:nvPicPr>
          <p:cNvPr id="124" name="Google Shape;124;p3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125" name="Google Shape;125;p30"/>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26" name="Google Shape;126;p30"/>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27" name="Google Shape;127;p30"/>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28" name="Google Shape;128;p30"/>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33875" y="344000"/>
            <a:ext cx="4610126" cy="4799500"/>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Appendix-Text+Browser-Light 1 2">
  <p:cSld name="CUSTOM_5_2_2">
    <p:spTree>
      <p:nvGrpSpPr>
        <p:cNvPr id="1" name="Shape 129"/>
        <p:cNvGrpSpPr/>
        <p:nvPr/>
      </p:nvGrpSpPr>
      <p:grpSpPr>
        <a:xfrm>
          <a:off x="0" y="0"/>
          <a:ext cx="0" cy="0"/>
          <a:chOff x="0" y="0"/>
          <a:chExt cx="0" cy="0"/>
        </a:xfrm>
      </p:grpSpPr>
      <p:pic>
        <p:nvPicPr>
          <p:cNvPr id="130" name="Google Shape;130;p3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501"/>
          </a:xfrm>
          <a:prstGeom prst="rect">
            <a:avLst/>
          </a:prstGeom>
          <a:noFill/>
          <a:ln>
            <a:noFill/>
          </a:ln>
        </p:spPr>
      </p:pic>
      <p:sp>
        <p:nvSpPr>
          <p:cNvPr id="131" name="Google Shape;131;p31"/>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2" name="Google Shape;132;p31"/>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3" name="Google Shape;133;p31"/>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34" name="Google Shape;134;p31"/>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33875" y="344000"/>
            <a:ext cx="5295924" cy="47994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 Cover Tagline 2">
  <p:cSld name="TITLE_1_1_1_1_1_8_1_1">
    <p:bg>
      <p:bgPr>
        <a:blipFill>
          <a:blip r:embed="rId2" cstate="screen">
            <a:alphaModFix/>
            <a:extLst>
              <a:ext uri="{28A0092B-C50C-407E-A947-70E740481C1C}">
                <a14:useLocalDpi xmlns:a14="http://schemas.microsoft.com/office/drawing/2010/main"/>
              </a:ext>
            </a:extLst>
          </a:blip>
          <a:stretch>
            <a:fillRect/>
          </a:stretch>
        </a:blipFill>
        <a:effectLst/>
      </p:bgPr>
    </p:bg>
    <p:spTree>
      <p:nvGrpSpPr>
        <p:cNvPr id="1" name="Shape 21"/>
        <p:cNvGrpSpPr/>
        <p:nvPr/>
      </p:nvGrpSpPr>
      <p:grpSpPr>
        <a:xfrm>
          <a:off x="0" y="0"/>
          <a:ext cx="0" cy="0"/>
          <a:chOff x="0" y="0"/>
          <a:chExt cx="0" cy="0"/>
        </a:xfrm>
      </p:grpSpPr>
      <p:sp>
        <p:nvSpPr>
          <p:cNvPr id="23" name="Google Shape;23;p5"/>
          <p:cNvSpPr txBox="1">
            <a:spLocks noGrp="1"/>
          </p:cNvSpPr>
          <p:nvPr>
            <p:ph type="title"/>
          </p:nvPr>
        </p:nvSpPr>
        <p:spPr>
          <a:xfrm>
            <a:off x="948925" y="436985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 name="Google Shape;24;p5"/>
          <p:cNvSpPr txBox="1">
            <a:spLocks noGrp="1"/>
          </p:cNvSpPr>
          <p:nvPr>
            <p:ph type="title" idx="2"/>
          </p:nvPr>
        </p:nvSpPr>
        <p:spPr>
          <a:xfrm>
            <a:off x="948925" y="4581600"/>
            <a:ext cx="1740600" cy="157200"/>
          </a:xfrm>
          <a:prstGeom prst="rect">
            <a:avLst/>
          </a:prstGeom>
          <a:noFill/>
          <a:ln>
            <a:noFill/>
          </a:ln>
        </p:spPr>
        <p:txBody>
          <a:bodyPr spcFirstLastPara="1" wrap="square" lIns="0" tIns="0" rIns="0" bIns="0" anchor="t" anchorCtr="0">
            <a:noAutofit/>
          </a:bodyPr>
          <a:lstStyle>
            <a:lvl1pPr lvl="0" rtl="0">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 name="Google Shape;25;p5"/>
          <p:cNvSpPr txBox="1">
            <a:spLocks noGrp="1"/>
          </p:cNvSpPr>
          <p:nvPr>
            <p:ph type="title" idx="3"/>
          </p:nvPr>
        </p:nvSpPr>
        <p:spPr>
          <a:xfrm>
            <a:off x="6998700" y="4581600"/>
            <a:ext cx="1740600" cy="157200"/>
          </a:xfrm>
          <a:prstGeom prst="rect">
            <a:avLst/>
          </a:prstGeom>
          <a:noFill/>
          <a:ln>
            <a:noFill/>
          </a:ln>
        </p:spPr>
        <p:txBody>
          <a:bodyPr spcFirstLastPara="1" wrap="square" lIns="0" tIns="0" rIns="0" bIns="0" anchor="t" anchorCtr="0">
            <a:noAutofit/>
          </a:bodyPr>
          <a:lstStyle>
            <a:lvl1pPr lvl="0" algn="r" rtl="0">
              <a:spcBef>
                <a:spcPts val="0"/>
              </a:spcBef>
              <a:spcAft>
                <a:spcPts val="0"/>
              </a:spcAft>
              <a:buClr>
                <a:schemeClr val="lt1"/>
              </a:buClr>
              <a:buSzPts val="1000"/>
              <a:buFont typeface="Roboto Mono"/>
              <a:buNone/>
              <a:defRPr sz="1000">
                <a:solidFill>
                  <a:schemeClr val="lt1"/>
                </a:solidFill>
                <a:latin typeface="Roboto Mono"/>
                <a:ea typeface="Roboto Mono"/>
                <a:cs typeface="Roboto Mono"/>
                <a:sym typeface="Roboto Mono"/>
              </a:defRPr>
            </a:lvl1pPr>
            <a:lvl2pPr lvl="1" algn="r" rtl="0">
              <a:spcBef>
                <a:spcPts val="0"/>
              </a:spcBef>
              <a:spcAft>
                <a:spcPts val="0"/>
              </a:spcAft>
              <a:buClr>
                <a:schemeClr val="lt1"/>
              </a:buClr>
              <a:buSzPts val="1400"/>
              <a:buNone/>
              <a:defRPr>
                <a:solidFill>
                  <a:schemeClr val="lt1"/>
                </a:solidFill>
              </a:defRPr>
            </a:lvl2pPr>
            <a:lvl3pPr lvl="2" algn="r" rtl="0">
              <a:spcBef>
                <a:spcPts val="0"/>
              </a:spcBef>
              <a:spcAft>
                <a:spcPts val="0"/>
              </a:spcAft>
              <a:buClr>
                <a:schemeClr val="lt1"/>
              </a:buClr>
              <a:buSzPts val="1400"/>
              <a:buNone/>
              <a:defRPr>
                <a:solidFill>
                  <a:schemeClr val="lt1"/>
                </a:solidFill>
              </a:defRPr>
            </a:lvl3pPr>
            <a:lvl4pPr lvl="3" algn="r" rtl="0">
              <a:spcBef>
                <a:spcPts val="0"/>
              </a:spcBef>
              <a:spcAft>
                <a:spcPts val="0"/>
              </a:spcAft>
              <a:buClr>
                <a:schemeClr val="lt1"/>
              </a:buClr>
              <a:buSzPts val="1400"/>
              <a:buNone/>
              <a:defRPr>
                <a:solidFill>
                  <a:schemeClr val="lt1"/>
                </a:solidFill>
              </a:defRPr>
            </a:lvl4pPr>
            <a:lvl5pPr lvl="4" algn="r" rtl="0">
              <a:spcBef>
                <a:spcPts val="0"/>
              </a:spcBef>
              <a:spcAft>
                <a:spcPts val="0"/>
              </a:spcAft>
              <a:buClr>
                <a:schemeClr val="lt1"/>
              </a:buClr>
              <a:buSzPts val="1400"/>
              <a:buNone/>
              <a:defRPr>
                <a:solidFill>
                  <a:schemeClr val="lt1"/>
                </a:solidFill>
              </a:defRPr>
            </a:lvl5pPr>
            <a:lvl6pPr lvl="5" algn="r" rtl="0">
              <a:spcBef>
                <a:spcPts val="0"/>
              </a:spcBef>
              <a:spcAft>
                <a:spcPts val="0"/>
              </a:spcAft>
              <a:buClr>
                <a:schemeClr val="lt1"/>
              </a:buClr>
              <a:buSzPts val="1400"/>
              <a:buNone/>
              <a:defRPr>
                <a:solidFill>
                  <a:schemeClr val="lt1"/>
                </a:solidFill>
              </a:defRPr>
            </a:lvl6pPr>
            <a:lvl7pPr lvl="6" algn="r" rtl="0">
              <a:spcBef>
                <a:spcPts val="0"/>
              </a:spcBef>
              <a:spcAft>
                <a:spcPts val="0"/>
              </a:spcAft>
              <a:buClr>
                <a:schemeClr val="lt1"/>
              </a:buClr>
              <a:buSzPts val="1400"/>
              <a:buNone/>
              <a:defRPr>
                <a:solidFill>
                  <a:schemeClr val="lt1"/>
                </a:solidFill>
              </a:defRPr>
            </a:lvl7pPr>
            <a:lvl8pPr lvl="7" algn="r" rtl="0">
              <a:spcBef>
                <a:spcPts val="0"/>
              </a:spcBef>
              <a:spcAft>
                <a:spcPts val="0"/>
              </a:spcAft>
              <a:buClr>
                <a:schemeClr val="lt1"/>
              </a:buClr>
              <a:buSzPts val="1400"/>
              <a:buNone/>
              <a:defRPr>
                <a:solidFill>
                  <a:schemeClr val="lt1"/>
                </a:solidFill>
              </a:defRPr>
            </a:lvl8pPr>
            <a:lvl9pPr lvl="8" algn="r" rtl="0">
              <a:spcBef>
                <a:spcPts val="0"/>
              </a:spcBef>
              <a:spcAft>
                <a:spcPts val="0"/>
              </a:spcAft>
              <a:buClr>
                <a:schemeClr val="lt1"/>
              </a:buClr>
              <a:buSzPts val="1400"/>
              <a:buNone/>
              <a:defRPr>
                <a:solidFill>
                  <a:schemeClr val="lt1"/>
                </a:solidFill>
              </a:defRPr>
            </a:lvl9pPr>
          </a:lstStyle>
          <a:p>
            <a:endParaRPr/>
          </a:p>
        </p:txBody>
      </p:sp>
      <p:sp>
        <p:nvSpPr>
          <p:cNvPr id="26" name="Google Shape;26;p5"/>
          <p:cNvSpPr txBox="1">
            <a:spLocks noGrp="1"/>
          </p:cNvSpPr>
          <p:nvPr>
            <p:ph type="title" idx="4"/>
          </p:nvPr>
        </p:nvSpPr>
        <p:spPr>
          <a:xfrm>
            <a:off x="398900" y="453300"/>
            <a:ext cx="8340300" cy="3203400"/>
          </a:xfrm>
          <a:prstGeom prst="rect">
            <a:avLst/>
          </a:prstGeom>
          <a:noFill/>
          <a:ln>
            <a:noFill/>
          </a:ln>
        </p:spPr>
        <p:txBody>
          <a:bodyPr spcFirstLastPara="1" wrap="square" lIns="0" tIns="0" rIns="0" bIns="0" anchor="t" anchorCtr="0">
            <a:noAutofit/>
          </a:bodyPr>
          <a:lstStyle>
            <a:lvl1pPr lvl="0" rtl="0">
              <a:lnSpc>
                <a:spcPct val="70000"/>
              </a:lnSpc>
              <a:spcBef>
                <a:spcPts val="0"/>
              </a:spcBef>
              <a:spcAft>
                <a:spcPts val="0"/>
              </a:spcAft>
              <a:buClr>
                <a:schemeClr val="lt1"/>
              </a:buClr>
              <a:buSzPts val="5600"/>
              <a:buFont typeface="Inter SemiBold"/>
              <a:buNone/>
              <a:defRPr sz="5600">
                <a:solidFill>
                  <a:schemeClr val="lt1"/>
                </a:solidFill>
                <a:latin typeface="Inter SemiBold"/>
                <a:ea typeface="Inter SemiBold"/>
                <a:cs typeface="Inter SemiBold"/>
                <a:sym typeface="Inter SemiBold"/>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Appendix-Text+Browser-Light 1 1">
  <p:cSld name="CUSTOM_5_2_1">
    <p:spTree>
      <p:nvGrpSpPr>
        <p:cNvPr id="1" name="Shape 135"/>
        <p:cNvGrpSpPr/>
        <p:nvPr/>
      </p:nvGrpSpPr>
      <p:grpSpPr>
        <a:xfrm>
          <a:off x="0" y="0"/>
          <a:ext cx="0" cy="0"/>
          <a:chOff x="0" y="0"/>
          <a:chExt cx="0" cy="0"/>
        </a:xfrm>
      </p:grpSpPr>
      <p:pic>
        <p:nvPicPr>
          <p:cNvPr id="136" name="Google Shape;136;p32"/>
          <p:cNvPicPr preferRelativeResize="0"/>
          <p:nvPr/>
        </p:nvPicPr>
        <p:blipFill rotWithShape="1">
          <a:blip r:embed="rId2" cstate="screen">
            <a:alphaModFix/>
            <a:extLst>
              <a:ext uri="{28A0092B-C50C-407E-A947-70E740481C1C}">
                <a14:useLocalDpi xmlns:a14="http://schemas.microsoft.com/office/drawing/2010/main"/>
              </a:ext>
            </a:extLst>
          </a:blip>
          <a:srcRect t="288" b="278"/>
          <a:stretch/>
        </p:blipFill>
        <p:spPr>
          <a:xfrm>
            <a:off x="-52325" y="0"/>
            <a:ext cx="9196324" cy="5143501"/>
          </a:xfrm>
          <a:prstGeom prst="rect">
            <a:avLst/>
          </a:prstGeom>
          <a:noFill/>
          <a:ln>
            <a:noFill/>
          </a:ln>
        </p:spPr>
      </p:pic>
      <p:sp>
        <p:nvSpPr>
          <p:cNvPr id="137" name="Google Shape;137;p32"/>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38" name="Google Shape;138;p32"/>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39" name="Google Shape;139;p32"/>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0" name="Google Shape;140;p3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33875" y="344000"/>
            <a:ext cx="4610126" cy="4799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Appendix-Text+Browser-Light 1 1 1">
  <p:cSld name="CUSTOM_5_2_1_1">
    <p:spTree>
      <p:nvGrpSpPr>
        <p:cNvPr id="1" name="Shape 141"/>
        <p:cNvGrpSpPr/>
        <p:nvPr/>
      </p:nvGrpSpPr>
      <p:grpSpPr>
        <a:xfrm>
          <a:off x="0" y="0"/>
          <a:ext cx="0" cy="0"/>
          <a:chOff x="0" y="0"/>
          <a:chExt cx="0" cy="0"/>
        </a:xfrm>
      </p:grpSpPr>
      <p:pic>
        <p:nvPicPr>
          <p:cNvPr id="142" name="Google Shape;142;p33"/>
          <p:cNvPicPr preferRelativeResize="0"/>
          <p:nvPr/>
        </p:nvPicPr>
        <p:blipFill rotWithShape="1">
          <a:blip r:embed="rId2" cstate="screen">
            <a:alphaModFix/>
            <a:extLst>
              <a:ext uri="{28A0092B-C50C-407E-A947-70E740481C1C}">
                <a14:useLocalDpi xmlns:a14="http://schemas.microsoft.com/office/drawing/2010/main"/>
              </a:ext>
            </a:extLst>
          </a:blip>
          <a:srcRect t="288" b="278"/>
          <a:stretch/>
        </p:blipFill>
        <p:spPr>
          <a:xfrm>
            <a:off x="-26162" y="0"/>
            <a:ext cx="9196324" cy="5143501"/>
          </a:xfrm>
          <a:prstGeom prst="rect">
            <a:avLst/>
          </a:prstGeom>
          <a:noFill/>
          <a:ln>
            <a:noFill/>
          </a:ln>
        </p:spPr>
      </p:pic>
      <p:sp>
        <p:nvSpPr>
          <p:cNvPr id="143" name="Google Shape;143;p3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44" name="Google Shape;144;p33"/>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45" name="Google Shape;145;p33"/>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46" name="Google Shape;146;p33"/>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533875" y="344000"/>
            <a:ext cx="5295924" cy="4799499"/>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Appendix-Text+Browser-Dark">
  <p:cSld name="CUSTOM_5_1">
    <p:spTree>
      <p:nvGrpSpPr>
        <p:cNvPr id="1" name="Shape 147"/>
        <p:cNvGrpSpPr/>
        <p:nvPr/>
      </p:nvGrpSpPr>
      <p:grpSpPr>
        <a:xfrm>
          <a:off x="0" y="0"/>
          <a:ext cx="0" cy="0"/>
          <a:chOff x="0" y="0"/>
          <a:chExt cx="0" cy="0"/>
        </a:xfrm>
      </p:grpSpPr>
      <p:pic>
        <p:nvPicPr>
          <p:cNvPr id="148" name="Google Shape;148;p34"/>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149" name="Google Shape;149;p34"/>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0" name="Google Shape;150;p34"/>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51" name="Google Shape;151;p34"/>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52" name="Google Shape;152;p34"/>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848075" y="344000"/>
            <a:ext cx="5295924" cy="4799499"/>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Appendix-Text+Device-Light">
  <p:cSld name="CUSTOM_6">
    <p:spTree>
      <p:nvGrpSpPr>
        <p:cNvPr id="1" name="Shape 153"/>
        <p:cNvGrpSpPr/>
        <p:nvPr/>
      </p:nvGrpSpPr>
      <p:grpSpPr>
        <a:xfrm>
          <a:off x="0" y="0"/>
          <a:ext cx="0" cy="0"/>
          <a:chOff x="0" y="0"/>
          <a:chExt cx="0" cy="0"/>
        </a:xfrm>
      </p:grpSpPr>
      <p:pic>
        <p:nvPicPr>
          <p:cNvPr id="154" name="Google Shape;154;p35"/>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9"/>
          </a:xfrm>
          <a:prstGeom prst="rect">
            <a:avLst/>
          </a:prstGeom>
          <a:noFill/>
          <a:ln>
            <a:noFill/>
          </a:ln>
        </p:spPr>
      </p:pic>
      <p:sp>
        <p:nvSpPr>
          <p:cNvPr id="155" name="Google Shape;155;p3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56" name="Google Shape;156;p35"/>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57" name="Google Shape;157;p35"/>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58" name="Google Shape;158;p35"/>
          <p:cNvPicPr preferRelativeResize="0"/>
          <p:nvPr/>
        </p:nvPicPr>
        <p:blipFill>
          <a:blip r:embed="rId3">
            <a:alphaModFix/>
          </a:blip>
          <a:stretch>
            <a:fillRect/>
          </a:stretch>
        </p:blipFill>
        <p:spPr>
          <a:xfrm>
            <a:off x="6539700" y="428625"/>
            <a:ext cx="2127300" cy="42862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Appendix-Text+Device-Dark">
  <p:cSld name="CUSTOM_6_1">
    <p:spTree>
      <p:nvGrpSpPr>
        <p:cNvPr id="1" name="Shape 159"/>
        <p:cNvGrpSpPr/>
        <p:nvPr/>
      </p:nvGrpSpPr>
      <p:grpSpPr>
        <a:xfrm>
          <a:off x="0" y="0"/>
          <a:ext cx="0" cy="0"/>
          <a:chOff x="0" y="0"/>
          <a:chExt cx="0" cy="0"/>
        </a:xfrm>
      </p:grpSpPr>
      <p:pic>
        <p:nvPicPr>
          <p:cNvPr id="160" name="Google Shape;160;p36"/>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161" name="Google Shape;161;p36"/>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62" name="Google Shape;162;p36"/>
          <p:cNvSpPr txBox="1">
            <a:spLocks noGrp="1"/>
          </p:cNvSpPr>
          <p:nvPr>
            <p:ph type="title"/>
          </p:nvPr>
        </p:nvSpPr>
        <p:spPr>
          <a:xfrm>
            <a:off x="403050" y="722120"/>
            <a:ext cx="2678400" cy="14730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SemiBold"/>
              <a:buNone/>
              <a:defRPr sz="4000">
                <a:solidFill>
                  <a:schemeClr val="lt1"/>
                </a:solidFill>
                <a:latin typeface="Inter SemiBold"/>
                <a:ea typeface="Inter SemiBold"/>
                <a:cs typeface="Inter SemiBold"/>
                <a:sym typeface="Inter SemiBold"/>
              </a:defRPr>
            </a:lvl1pPr>
            <a:lvl2pPr lvl="1"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2pPr>
            <a:lvl3pPr lvl="2"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3pPr>
            <a:lvl4pPr lvl="3"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4pPr>
            <a:lvl5pPr lvl="4"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5pPr>
            <a:lvl6pPr lvl="5"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6pPr>
            <a:lvl7pPr lvl="6"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7pPr>
            <a:lvl8pPr lvl="7"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8pPr>
            <a:lvl9pPr lvl="8" rtl="0">
              <a:lnSpc>
                <a:spcPct val="80000"/>
              </a:lnSpc>
              <a:spcBef>
                <a:spcPts val="0"/>
              </a:spcBef>
              <a:spcAft>
                <a:spcPts val="0"/>
              </a:spcAft>
              <a:buSzPts val="4000"/>
              <a:buFont typeface="Inter SemiBold"/>
              <a:buNone/>
              <a:defRPr sz="4000">
                <a:latin typeface="Inter SemiBold"/>
                <a:ea typeface="Inter SemiBold"/>
                <a:cs typeface="Inter SemiBold"/>
                <a:sym typeface="Inter SemiBold"/>
              </a:defRPr>
            </a:lvl9pPr>
          </a:lstStyle>
          <a:p>
            <a:endParaRPr/>
          </a:p>
        </p:txBody>
      </p:sp>
      <p:sp>
        <p:nvSpPr>
          <p:cNvPr id="163" name="Google Shape;163;p36"/>
          <p:cNvSpPr txBox="1">
            <a:spLocks noGrp="1"/>
          </p:cNvSpPr>
          <p:nvPr>
            <p:ph type="title" idx="2"/>
          </p:nvPr>
        </p:nvSpPr>
        <p:spPr>
          <a:xfrm>
            <a:off x="403050" y="2374770"/>
            <a:ext cx="2678400" cy="1613700"/>
          </a:xfrm>
          <a:prstGeom prst="rect">
            <a:avLst/>
          </a:prstGeom>
          <a:noFill/>
          <a:ln>
            <a:noFill/>
          </a:ln>
        </p:spPr>
        <p:txBody>
          <a:bodyPr spcFirstLastPara="1" wrap="square" lIns="0" tIns="0" rIns="0" bIns="0" anchor="t" anchorCtr="0">
            <a:noAutofit/>
          </a:bodyPr>
          <a:lstStyle>
            <a:lvl1pPr lvl="0" rtl="0">
              <a:lnSpc>
                <a:spcPct val="80000"/>
              </a:lnSpc>
              <a:spcBef>
                <a:spcPts val="0"/>
              </a:spcBef>
              <a:spcAft>
                <a:spcPts val="0"/>
              </a:spcAft>
              <a:buClr>
                <a:schemeClr val="lt2"/>
              </a:buClr>
              <a:buSzPts val="1800"/>
              <a:buFont typeface="Inter"/>
              <a:buNone/>
              <a:defRPr sz="1800">
                <a:solidFill>
                  <a:schemeClr val="lt2"/>
                </a:solidFill>
                <a:latin typeface="Inter"/>
                <a:ea typeface="Inter"/>
                <a:cs typeface="Inter"/>
                <a:sym typeface="Inter"/>
              </a:defRPr>
            </a:lvl1pPr>
            <a:lvl2pPr lvl="1"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2pPr>
            <a:lvl3pPr lvl="2"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3pPr>
            <a:lvl4pPr lvl="3"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4pPr>
            <a:lvl5pPr lvl="4"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5pPr>
            <a:lvl6pPr lvl="5"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6pPr>
            <a:lvl7pPr lvl="6"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7pPr>
            <a:lvl8pPr lvl="7"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8pPr>
            <a:lvl9pPr lvl="8" rtl="0">
              <a:lnSpc>
                <a:spcPct val="80000"/>
              </a:lnSpc>
              <a:spcBef>
                <a:spcPts val="0"/>
              </a:spcBef>
              <a:spcAft>
                <a:spcPts val="0"/>
              </a:spcAft>
              <a:buClr>
                <a:schemeClr val="dk2"/>
              </a:buClr>
              <a:buSzPts val="1800"/>
              <a:buFont typeface="Inter"/>
              <a:buNone/>
              <a:defRPr sz="1800">
                <a:solidFill>
                  <a:schemeClr val="dk2"/>
                </a:solidFill>
                <a:latin typeface="Inter"/>
                <a:ea typeface="Inter"/>
                <a:cs typeface="Inter"/>
                <a:sym typeface="Inter"/>
              </a:defRPr>
            </a:lvl9pPr>
          </a:lstStyle>
          <a:p>
            <a:endParaRPr/>
          </a:p>
        </p:txBody>
      </p:sp>
      <p:pic>
        <p:nvPicPr>
          <p:cNvPr id="164" name="Google Shape;164;p36"/>
          <p:cNvPicPr preferRelativeResize="0"/>
          <p:nvPr/>
        </p:nvPicPr>
        <p:blipFill rotWithShape="1">
          <a:blip r:embed="rId3">
            <a:alphaModFix/>
          </a:blip>
          <a:srcRect/>
          <a:stretch/>
        </p:blipFill>
        <p:spPr>
          <a:xfrm>
            <a:off x="6539700" y="428625"/>
            <a:ext cx="2127300" cy="428625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Appendix-Quote-Light">
  <p:cSld name="CUSTOM_7">
    <p:spTree>
      <p:nvGrpSpPr>
        <p:cNvPr id="1" name="Shape 165"/>
        <p:cNvGrpSpPr/>
        <p:nvPr/>
      </p:nvGrpSpPr>
      <p:grpSpPr>
        <a:xfrm>
          <a:off x="0" y="0"/>
          <a:ext cx="0" cy="0"/>
          <a:chOff x="0" y="0"/>
          <a:chExt cx="0" cy="0"/>
        </a:xfrm>
      </p:grpSpPr>
      <p:pic>
        <p:nvPicPr>
          <p:cNvPr id="166" name="Google Shape;166;p37"/>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167" name="Google Shape;167;p3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68" name="Google Shape;168;p37"/>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a:lnSpc>
                <a:spcPct val="80000"/>
              </a:lnSpc>
              <a:spcBef>
                <a:spcPts val="0"/>
              </a:spcBef>
              <a:spcAft>
                <a:spcPts val="0"/>
              </a:spcAft>
              <a:buSzPts val="2800"/>
              <a:buFont typeface="Inter ExtraBold"/>
              <a:buNone/>
              <a:defRPr sz="2800">
                <a:latin typeface="Inter ExtraBold"/>
                <a:ea typeface="Inter ExtraBold"/>
                <a:cs typeface="Inter ExtraBold"/>
                <a:sym typeface="Inter ExtraBold"/>
              </a:defRPr>
            </a:lvl1pPr>
            <a:lvl2pPr lvl="1">
              <a:spcBef>
                <a:spcPts val="0"/>
              </a:spcBef>
              <a:spcAft>
                <a:spcPts val="0"/>
              </a:spcAft>
              <a:buSzPts val="4800"/>
              <a:buFont typeface="Inter ExtraBold"/>
              <a:buNone/>
              <a:defRPr sz="4800">
                <a:latin typeface="Inter ExtraBold"/>
                <a:ea typeface="Inter ExtraBold"/>
                <a:cs typeface="Inter ExtraBold"/>
                <a:sym typeface="Inter ExtraBold"/>
              </a:defRPr>
            </a:lvl2pPr>
            <a:lvl3pPr lvl="2">
              <a:spcBef>
                <a:spcPts val="0"/>
              </a:spcBef>
              <a:spcAft>
                <a:spcPts val="0"/>
              </a:spcAft>
              <a:buSzPts val="4800"/>
              <a:buFont typeface="Inter ExtraBold"/>
              <a:buNone/>
              <a:defRPr sz="4800">
                <a:latin typeface="Inter ExtraBold"/>
                <a:ea typeface="Inter ExtraBold"/>
                <a:cs typeface="Inter ExtraBold"/>
                <a:sym typeface="Inter ExtraBold"/>
              </a:defRPr>
            </a:lvl3pPr>
            <a:lvl4pPr lvl="3">
              <a:spcBef>
                <a:spcPts val="0"/>
              </a:spcBef>
              <a:spcAft>
                <a:spcPts val="0"/>
              </a:spcAft>
              <a:buSzPts val="4800"/>
              <a:buFont typeface="Inter ExtraBold"/>
              <a:buNone/>
              <a:defRPr sz="4800">
                <a:latin typeface="Inter ExtraBold"/>
                <a:ea typeface="Inter ExtraBold"/>
                <a:cs typeface="Inter ExtraBold"/>
                <a:sym typeface="Inter ExtraBold"/>
              </a:defRPr>
            </a:lvl4pPr>
            <a:lvl5pPr lvl="4">
              <a:spcBef>
                <a:spcPts val="0"/>
              </a:spcBef>
              <a:spcAft>
                <a:spcPts val="0"/>
              </a:spcAft>
              <a:buSzPts val="4800"/>
              <a:buFont typeface="Inter ExtraBold"/>
              <a:buNone/>
              <a:defRPr sz="4800">
                <a:latin typeface="Inter ExtraBold"/>
                <a:ea typeface="Inter ExtraBold"/>
                <a:cs typeface="Inter ExtraBold"/>
                <a:sym typeface="Inter ExtraBold"/>
              </a:defRPr>
            </a:lvl5pPr>
            <a:lvl6pPr lvl="5">
              <a:spcBef>
                <a:spcPts val="0"/>
              </a:spcBef>
              <a:spcAft>
                <a:spcPts val="0"/>
              </a:spcAft>
              <a:buSzPts val="4800"/>
              <a:buFont typeface="Inter ExtraBold"/>
              <a:buNone/>
              <a:defRPr sz="4800">
                <a:latin typeface="Inter ExtraBold"/>
                <a:ea typeface="Inter ExtraBold"/>
                <a:cs typeface="Inter ExtraBold"/>
                <a:sym typeface="Inter ExtraBold"/>
              </a:defRPr>
            </a:lvl6pPr>
            <a:lvl7pPr lvl="6">
              <a:spcBef>
                <a:spcPts val="0"/>
              </a:spcBef>
              <a:spcAft>
                <a:spcPts val="0"/>
              </a:spcAft>
              <a:buSzPts val="4800"/>
              <a:buFont typeface="Inter ExtraBold"/>
              <a:buNone/>
              <a:defRPr sz="4800">
                <a:latin typeface="Inter ExtraBold"/>
                <a:ea typeface="Inter ExtraBold"/>
                <a:cs typeface="Inter ExtraBold"/>
                <a:sym typeface="Inter ExtraBold"/>
              </a:defRPr>
            </a:lvl7pPr>
            <a:lvl8pPr lvl="7">
              <a:spcBef>
                <a:spcPts val="0"/>
              </a:spcBef>
              <a:spcAft>
                <a:spcPts val="0"/>
              </a:spcAft>
              <a:buSzPts val="4800"/>
              <a:buFont typeface="Inter ExtraBold"/>
              <a:buNone/>
              <a:defRPr sz="4800">
                <a:latin typeface="Inter ExtraBold"/>
                <a:ea typeface="Inter ExtraBold"/>
                <a:cs typeface="Inter ExtraBold"/>
                <a:sym typeface="Inter ExtraBold"/>
              </a:defRPr>
            </a:lvl8pPr>
            <a:lvl9pPr lvl="8">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69" name="Google Shape;169;p37"/>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Appendix-Quote-Dark">
  <p:cSld name="CUSTOM_7_1">
    <p:spTree>
      <p:nvGrpSpPr>
        <p:cNvPr id="1" name="Shape 170"/>
        <p:cNvGrpSpPr/>
        <p:nvPr/>
      </p:nvGrpSpPr>
      <p:grpSpPr>
        <a:xfrm>
          <a:off x="0" y="0"/>
          <a:ext cx="0" cy="0"/>
          <a:chOff x="0" y="0"/>
          <a:chExt cx="0" cy="0"/>
        </a:xfrm>
      </p:grpSpPr>
      <p:pic>
        <p:nvPicPr>
          <p:cNvPr id="171" name="Google Shape;171;p38"/>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0" y="0"/>
            <a:ext cx="9144003" cy="5143490"/>
          </a:xfrm>
          <a:prstGeom prst="rect">
            <a:avLst/>
          </a:prstGeom>
          <a:noFill/>
          <a:ln>
            <a:noFill/>
          </a:ln>
        </p:spPr>
      </p:pic>
      <p:sp>
        <p:nvSpPr>
          <p:cNvPr id="172" name="Google Shape;172;p38"/>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173" name="Google Shape;173;p38"/>
          <p:cNvSpPr txBox="1">
            <a:spLocks noGrp="1"/>
          </p:cNvSpPr>
          <p:nvPr>
            <p:ph type="title"/>
          </p:nvPr>
        </p:nvSpPr>
        <p:spPr>
          <a:xfrm>
            <a:off x="431425" y="1799100"/>
            <a:ext cx="8207400" cy="1545300"/>
          </a:xfrm>
          <a:prstGeom prst="rect">
            <a:avLst/>
          </a:prstGeom>
          <a:noFill/>
          <a:ln>
            <a:noFill/>
          </a:ln>
        </p:spPr>
        <p:txBody>
          <a:bodyPr spcFirstLastPara="1" wrap="square" lIns="0" tIns="0" rIns="0" bIns="0" anchor="ctr" anchorCtr="0">
            <a:noAutofit/>
          </a:bodyPr>
          <a:lstStyle>
            <a:lvl1pPr lvl="0" rtl="0">
              <a:lnSpc>
                <a:spcPct val="80000"/>
              </a:lnSpc>
              <a:spcBef>
                <a:spcPts val="0"/>
              </a:spcBef>
              <a:spcAft>
                <a:spcPts val="0"/>
              </a:spcAft>
              <a:buClr>
                <a:schemeClr val="lt1"/>
              </a:buClr>
              <a:buSzPts val="2800"/>
              <a:buFont typeface="Inter ExtraBold"/>
              <a:buNone/>
              <a:defRPr sz="2800">
                <a:solidFill>
                  <a:schemeClr val="lt1"/>
                </a:solidFill>
                <a:latin typeface="Inter ExtraBold"/>
                <a:ea typeface="Inter ExtraBold"/>
                <a:cs typeface="Inter ExtraBold"/>
                <a:sym typeface="Inter ExtraBold"/>
              </a:defRPr>
            </a:lvl1pPr>
            <a:lvl2pPr lvl="1" rtl="0">
              <a:spcBef>
                <a:spcPts val="0"/>
              </a:spcBef>
              <a:spcAft>
                <a:spcPts val="0"/>
              </a:spcAft>
              <a:buSzPts val="4800"/>
              <a:buFont typeface="Inter ExtraBold"/>
              <a:buNone/>
              <a:defRPr sz="4800">
                <a:latin typeface="Inter ExtraBold"/>
                <a:ea typeface="Inter ExtraBold"/>
                <a:cs typeface="Inter ExtraBold"/>
                <a:sym typeface="Inter ExtraBold"/>
              </a:defRPr>
            </a:lvl2pPr>
            <a:lvl3pPr lvl="2" rtl="0">
              <a:spcBef>
                <a:spcPts val="0"/>
              </a:spcBef>
              <a:spcAft>
                <a:spcPts val="0"/>
              </a:spcAft>
              <a:buSzPts val="4800"/>
              <a:buFont typeface="Inter ExtraBold"/>
              <a:buNone/>
              <a:defRPr sz="4800">
                <a:latin typeface="Inter ExtraBold"/>
                <a:ea typeface="Inter ExtraBold"/>
                <a:cs typeface="Inter ExtraBold"/>
                <a:sym typeface="Inter ExtraBold"/>
              </a:defRPr>
            </a:lvl3pPr>
            <a:lvl4pPr lvl="3" rtl="0">
              <a:spcBef>
                <a:spcPts val="0"/>
              </a:spcBef>
              <a:spcAft>
                <a:spcPts val="0"/>
              </a:spcAft>
              <a:buSzPts val="4800"/>
              <a:buFont typeface="Inter ExtraBold"/>
              <a:buNone/>
              <a:defRPr sz="4800">
                <a:latin typeface="Inter ExtraBold"/>
                <a:ea typeface="Inter ExtraBold"/>
                <a:cs typeface="Inter ExtraBold"/>
                <a:sym typeface="Inter ExtraBold"/>
              </a:defRPr>
            </a:lvl4pPr>
            <a:lvl5pPr lvl="4" rtl="0">
              <a:spcBef>
                <a:spcPts val="0"/>
              </a:spcBef>
              <a:spcAft>
                <a:spcPts val="0"/>
              </a:spcAft>
              <a:buSzPts val="4800"/>
              <a:buFont typeface="Inter ExtraBold"/>
              <a:buNone/>
              <a:defRPr sz="4800">
                <a:latin typeface="Inter ExtraBold"/>
                <a:ea typeface="Inter ExtraBold"/>
                <a:cs typeface="Inter ExtraBold"/>
                <a:sym typeface="Inter ExtraBold"/>
              </a:defRPr>
            </a:lvl5pPr>
            <a:lvl6pPr lvl="5" rtl="0">
              <a:spcBef>
                <a:spcPts val="0"/>
              </a:spcBef>
              <a:spcAft>
                <a:spcPts val="0"/>
              </a:spcAft>
              <a:buSzPts val="4800"/>
              <a:buFont typeface="Inter ExtraBold"/>
              <a:buNone/>
              <a:defRPr sz="4800">
                <a:latin typeface="Inter ExtraBold"/>
                <a:ea typeface="Inter ExtraBold"/>
                <a:cs typeface="Inter ExtraBold"/>
                <a:sym typeface="Inter ExtraBold"/>
              </a:defRPr>
            </a:lvl6pPr>
            <a:lvl7pPr lvl="6" rtl="0">
              <a:spcBef>
                <a:spcPts val="0"/>
              </a:spcBef>
              <a:spcAft>
                <a:spcPts val="0"/>
              </a:spcAft>
              <a:buSzPts val="4800"/>
              <a:buFont typeface="Inter ExtraBold"/>
              <a:buNone/>
              <a:defRPr sz="4800">
                <a:latin typeface="Inter ExtraBold"/>
                <a:ea typeface="Inter ExtraBold"/>
                <a:cs typeface="Inter ExtraBold"/>
                <a:sym typeface="Inter ExtraBold"/>
              </a:defRPr>
            </a:lvl7pPr>
            <a:lvl8pPr lvl="7" rtl="0">
              <a:spcBef>
                <a:spcPts val="0"/>
              </a:spcBef>
              <a:spcAft>
                <a:spcPts val="0"/>
              </a:spcAft>
              <a:buSzPts val="4800"/>
              <a:buFont typeface="Inter ExtraBold"/>
              <a:buNone/>
              <a:defRPr sz="4800">
                <a:latin typeface="Inter ExtraBold"/>
                <a:ea typeface="Inter ExtraBold"/>
                <a:cs typeface="Inter ExtraBold"/>
                <a:sym typeface="Inter ExtraBold"/>
              </a:defRPr>
            </a:lvl8pPr>
            <a:lvl9pPr lvl="8" rtl="0">
              <a:spcBef>
                <a:spcPts val="0"/>
              </a:spcBef>
              <a:spcAft>
                <a:spcPts val="0"/>
              </a:spcAft>
              <a:buSzPts val="4800"/>
              <a:buFont typeface="Inter ExtraBold"/>
              <a:buNone/>
              <a:defRPr sz="4800">
                <a:latin typeface="Inter ExtraBold"/>
                <a:ea typeface="Inter ExtraBold"/>
                <a:cs typeface="Inter ExtraBold"/>
                <a:sym typeface="Inter ExtraBold"/>
              </a:defRPr>
            </a:lvl9pPr>
          </a:lstStyle>
          <a:p>
            <a:endParaRPr/>
          </a:p>
        </p:txBody>
      </p:sp>
      <p:sp>
        <p:nvSpPr>
          <p:cNvPr id="174" name="Google Shape;174;p38"/>
          <p:cNvSpPr txBox="1">
            <a:spLocks noGrp="1"/>
          </p:cNvSpPr>
          <p:nvPr>
            <p:ph type="title" idx="2"/>
          </p:nvPr>
        </p:nvSpPr>
        <p:spPr>
          <a:xfrm>
            <a:off x="431425" y="3393425"/>
            <a:ext cx="8207400" cy="1473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2"/>
              </a:buClr>
              <a:buSzPts val="1000"/>
              <a:buFont typeface="Roboto Mono"/>
              <a:buNone/>
              <a:defRPr sz="1000">
                <a:solidFill>
                  <a:schemeClr val="lt2"/>
                </a:solidFill>
                <a:latin typeface="Roboto Mono"/>
                <a:ea typeface="Roboto Mono"/>
                <a:cs typeface="Roboto Mono"/>
                <a:sym typeface="Roboto Mono"/>
              </a:defRPr>
            </a:lvl1pPr>
            <a:lvl2pPr lvl="1"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2pPr>
            <a:lvl3pPr lvl="2"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3pPr>
            <a:lvl4pPr lvl="3"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4pPr>
            <a:lvl5pPr lvl="4"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5pPr>
            <a:lvl6pPr lvl="5"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6pPr>
            <a:lvl7pPr lvl="6"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7pPr>
            <a:lvl8pPr lvl="7"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8pPr>
            <a:lvl9pPr lvl="8" rtl="0">
              <a:spcBef>
                <a:spcPts val="0"/>
              </a:spcBef>
              <a:spcAft>
                <a:spcPts val="0"/>
              </a:spcAft>
              <a:buClr>
                <a:schemeClr val="dk2"/>
              </a:buClr>
              <a:buSzPts val="1000"/>
              <a:buFont typeface="Roboto Mono"/>
              <a:buNone/>
              <a:defRPr sz="1000">
                <a:solidFill>
                  <a:schemeClr val="dk2"/>
                </a:solidFill>
                <a:latin typeface="Roboto Mono"/>
                <a:ea typeface="Roboto Mono"/>
                <a:cs typeface="Roboto Mono"/>
                <a:sym typeface="Roboto Mono"/>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00-Content-Left-Orange-Dark">
  <p:cSld name="TITLE_1_1_1_1_1_7">
    <p:bg>
      <p:bgPr>
        <a:solidFill>
          <a:schemeClr val="dk1"/>
        </a:solidFill>
        <a:effectLst/>
      </p:bgPr>
    </p:bg>
    <p:spTree>
      <p:nvGrpSpPr>
        <p:cNvPr id="1" name="Shape 175"/>
        <p:cNvGrpSpPr/>
        <p:nvPr/>
      </p:nvGrpSpPr>
      <p:grpSpPr>
        <a:xfrm>
          <a:off x="0" y="0"/>
          <a:ext cx="0" cy="0"/>
          <a:chOff x="0" y="0"/>
          <a:chExt cx="0" cy="0"/>
        </a:xfrm>
      </p:grpSpPr>
      <p:pic>
        <p:nvPicPr>
          <p:cNvPr id="176" name="Google Shape;176;p3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754275" y="0"/>
            <a:ext cx="6389724" cy="5143501"/>
          </a:xfrm>
          <a:prstGeom prst="rect">
            <a:avLst/>
          </a:prstGeom>
          <a:noFill/>
          <a:ln>
            <a:noFill/>
          </a:ln>
        </p:spPr>
      </p:pic>
      <p:sp>
        <p:nvSpPr>
          <p:cNvPr id="177" name="Google Shape;177;p39"/>
          <p:cNvSpPr txBox="1">
            <a:spLocks noGrp="1"/>
          </p:cNvSpPr>
          <p:nvPr>
            <p:ph type="title"/>
          </p:nvPr>
        </p:nvSpPr>
        <p:spPr>
          <a:xfrm>
            <a:off x="269850" y="258175"/>
            <a:ext cx="4157700" cy="1899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accent3"/>
              </a:buClr>
              <a:buSzPts val="1200"/>
              <a:buFont typeface="Inter"/>
              <a:buNone/>
              <a:defRPr sz="1200" b="1">
                <a:solidFill>
                  <a:schemeClr val="accent3"/>
                </a:solidFill>
                <a:latin typeface="Inter"/>
                <a:ea typeface="Inter"/>
                <a:cs typeface="Inter"/>
                <a:sym typeface="Inter"/>
              </a:defRPr>
            </a:lvl1pPr>
            <a:lvl2pPr lvl="1" rtl="0">
              <a:spcBef>
                <a:spcPts val="0"/>
              </a:spcBef>
              <a:spcAft>
                <a:spcPts val="0"/>
              </a:spcAft>
              <a:buSzPts val="1400"/>
              <a:buFont typeface="Inter"/>
              <a:buNone/>
              <a:defRPr>
                <a:latin typeface="Inter"/>
                <a:ea typeface="Inter"/>
                <a:cs typeface="Inter"/>
                <a:sym typeface="Inter"/>
              </a:defRPr>
            </a:lvl2pPr>
            <a:lvl3pPr lvl="2" rtl="0">
              <a:spcBef>
                <a:spcPts val="0"/>
              </a:spcBef>
              <a:spcAft>
                <a:spcPts val="0"/>
              </a:spcAft>
              <a:buSzPts val="1400"/>
              <a:buFont typeface="Inter"/>
              <a:buNone/>
              <a:defRPr>
                <a:latin typeface="Inter"/>
                <a:ea typeface="Inter"/>
                <a:cs typeface="Inter"/>
                <a:sym typeface="Inter"/>
              </a:defRPr>
            </a:lvl3pPr>
            <a:lvl4pPr lvl="3" rtl="0">
              <a:spcBef>
                <a:spcPts val="0"/>
              </a:spcBef>
              <a:spcAft>
                <a:spcPts val="0"/>
              </a:spcAft>
              <a:buSzPts val="1400"/>
              <a:buFont typeface="Inter"/>
              <a:buNone/>
              <a:defRPr>
                <a:latin typeface="Inter"/>
                <a:ea typeface="Inter"/>
                <a:cs typeface="Inter"/>
                <a:sym typeface="Inter"/>
              </a:defRPr>
            </a:lvl4pPr>
            <a:lvl5pPr lvl="4" rtl="0">
              <a:spcBef>
                <a:spcPts val="0"/>
              </a:spcBef>
              <a:spcAft>
                <a:spcPts val="0"/>
              </a:spcAft>
              <a:buSzPts val="1400"/>
              <a:buFont typeface="Inter"/>
              <a:buNone/>
              <a:defRPr>
                <a:latin typeface="Inter"/>
                <a:ea typeface="Inter"/>
                <a:cs typeface="Inter"/>
                <a:sym typeface="Inter"/>
              </a:defRPr>
            </a:lvl5pPr>
            <a:lvl6pPr lvl="5" rtl="0">
              <a:spcBef>
                <a:spcPts val="0"/>
              </a:spcBef>
              <a:spcAft>
                <a:spcPts val="0"/>
              </a:spcAft>
              <a:buSzPts val="1400"/>
              <a:buFont typeface="Inter"/>
              <a:buNone/>
              <a:defRPr>
                <a:latin typeface="Inter"/>
                <a:ea typeface="Inter"/>
                <a:cs typeface="Inter"/>
                <a:sym typeface="Inter"/>
              </a:defRPr>
            </a:lvl6pPr>
            <a:lvl7pPr lvl="6" rtl="0">
              <a:spcBef>
                <a:spcPts val="0"/>
              </a:spcBef>
              <a:spcAft>
                <a:spcPts val="0"/>
              </a:spcAft>
              <a:buSzPts val="1400"/>
              <a:buFont typeface="Inter"/>
              <a:buNone/>
              <a:defRPr>
                <a:latin typeface="Inter"/>
                <a:ea typeface="Inter"/>
                <a:cs typeface="Inter"/>
                <a:sym typeface="Inter"/>
              </a:defRPr>
            </a:lvl7pPr>
            <a:lvl8pPr lvl="7" rtl="0">
              <a:spcBef>
                <a:spcPts val="0"/>
              </a:spcBef>
              <a:spcAft>
                <a:spcPts val="0"/>
              </a:spcAft>
              <a:buSzPts val="1400"/>
              <a:buFont typeface="Inter"/>
              <a:buNone/>
              <a:defRPr>
                <a:latin typeface="Inter"/>
                <a:ea typeface="Inter"/>
                <a:cs typeface="Inter"/>
                <a:sym typeface="Inter"/>
              </a:defRPr>
            </a:lvl8pPr>
            <a:lvl9pPr lvl="8" rtl="0">
              <a:spcBef>
                <a:spcPts val="0"/>
              </a:spcBef>
              <a:spcAft>
                <a:spcPts val="0"/>
              </a:spcAft>
              <a:buSzPts val="1400"/>
              <a:buFont typeface="Inter"/>
              <a:buNone/>
              <a:defRPr>
                <a:latin typeface="Inter"/>
                <a:ea typeface="Inter"/>
                <a:cs typeface="Inter"/>
                <a:sym typeface="Inter"/>
              </a:defRPr>
            </a:lvl9pPr>
          </a:lstStyle>
          <a:p>
            <a:endParaRPr/>
          </a:p>
        </p:txBody>
      </p:sp>
      <p:sp>
        <p:nvSpPr>
          <p:cNvPr id="178" name="Google Shape;178;p39" title="Facilitator Name"/>
          <p:cNvSpPr txBox="1">
            <a:spLocks noGrp="1"/>
          </p:cNvSpPr>
          <p:nvPr>
            <p:ph type="title" idx="2"/>
          </p:nvPr>
        </p:nvSpPr>
        <p:spPr>
          <a:xfrm>
            <a:off x="280800" y="600475"/>
            <a:ext cx="4157700" cy="941700"/>
          </a:xfrm>
          <a:prstGeom prst="rect">
            <a:avLst/>
          </a:prstGeom>
          <a:noFill/>
          <a:ln>
            <a:noFill/>
          </a:ln>
        </p:spPr>
        <p:txBody>
          <a:bodyPr spcFirstLastPara="1" wrap="square" lIns="0" tIns="0" rIns="0" bIns="0" anchor="t" anchorCtr="0">
            <a:spAutoFit/>
          </a:bodyPr>
          <a:lstStyle>
            <a:lvl1pPr lvl="0" rtl="0">
              <a:lnSpc>
                <a:spcPct val="80000"/>
              </a:lnSpc>
              <a:spcBef>
                <a:spcPts val="0"/>
              </a:spcBef>
              <a:spcAft>
                <a:spcPts val="0"/>
              </a:spcAft>
              <a:buClr>
                <a:schemeClr val="lt1"/>
              </a:buClr>
              <a:buSzPts val="4000"/>
              <a:buFont typeface="Inter"/>
              <a:buNone/>
              <a:defRPr sz="4000" b="1">
                <a:solidFill>
                  <a:schemeClr val="lt1"/>
                </a:solidFill>
                <a:latin typeface="Inter"/>
                <a:ea typeface="Inter"/>
                <a:cs typeface="Inter"/>
                <a:sym typeface="Inter"/>
              </a:defRPr>
            </a:lvl1pPr>
            <a:lvl2pPr lvl="1" rtl="0">
              <a:lnSpc>
                <a:spcPct val="80000"/>
              </a:lnSpc>
              <a:spcBef>
                <a:spcPts val="0"/>
              </a:spcBef>
              <a:spcAft>
                <a:spcPts val="0"/>
              </a:spcAft>
              <a:buClr>
                <a:schemeClr val="lt1"/>
              </a:buClr>
              <a:buSzPts val="4000"/>
              <a:buNone/>
              <a:defRPr sz="4000" b="1">
                <a:solidFill>
                  <a:schemeClr val="lt1"/>
                </a:solidFill>
              </a:defRPr>
            </a:lvl2pPr>
            <a:lvl3pPr lvl="2" rtl="0">
              <a:lnSpc>
                <a:spcPct val="80000"/>
              </a:lnSpc>
              <a:spcBef>
                <a:spcPts val="0"/>
              </a:spcBef>
              <a:spcAft>
                <a:spcPts val="0"/>
              </a:spcAft>
              <a:buClr>
                <a:schemeClr val="lt1"/>
              </a:buClr>
              <a:buSzPts val="4000"/>
              <a:buNone/>
              <a:defRPr sz="4000" b="1">
                <a:solidFill>
                  <a:schemeClr val="lt1"/>
                </a:solidFill>
              </a:defRPr>
            </a:lvl3pPr>
            <a:lvl4pPr lvl="3" rtl="0">
              <a:lnSpc>
                <a:spcPct val="80000"/>
              </a:lnSpc>
              <a:spcBef>
                <a:spcPts val="0"/>
              </a:spcBef>
              <a:spcAft>
                <a:spcPts val="0"/>
              </a:spcAft>
              <a:buClr>
                <a:schemeClr val="lt1"/>
              </a:buClr>
              <a:buSzPts val="4000"/>
              <a:buNone/>
              <a:defRPr sz="4000" b="1">
                <a:solidFill>
                  <a:schemeClr val="lt1"/>
                </a:solidFill>
              </a:defRPr>
            </a:lvl4pPr>
            <a:lvl5pPr lvl="4" rtl="0">
              <a:lnSpc>
                <a:spcPct val="80000"/>
              </a:lnSpc>
              <a:spcBef>
                <a:spcPts val="0"/>
              </a:spcBef>
              <a:spcAft>
                <a:spcPts val="0"/>
              </a:spcAft>
              <a:buClr>
                <a:schemeClr val="lt1"/>
              </a:buClr>
              <a:buSzPts val="4000"/>
              <a:buNone/>
              <a:defRPr sz="4000" b="1">
                <a:solidFill>
                  <a:schemeClr val="lt1"/>
                </a:solidFill>
              </a:defRPr>
            </a:lvl5pPr>
            <a:lvl6pPr lvl="5" rtl="0">
              <a:lnSpc>
                <a:spcPct val="80000"/>
              </a:lnSpc>
              <a:spcBef>
                <a:spcPts val="0"/>
              </a:spcBef>
              <a:spcAft>
                <a:spcPts val="0"/>
              </a:spcAft>
              <a:buClr>
                <a:schemeClr val="lt1"/>
              </a:buClr>
              <a:buSzPts val="4000"/>
              <a:buNone/>
              <a:defRPr sz="4000" b="1">
                <a:solidFill>
                  <a:schemeClr val="lt1"/>
                </a:solidFill>
              </a:defRPr>
            </a:lvl6pPr>
            <a:lvl7pPr lvl="6" rtl="0">
              <a:lnSpc>
                <a:spcPct val="80000"/>
              </a:lnSpc>
              <a:spcBef>
                <a:spcPts val="0"/>
              </a:spcBef>
              <a:spcAft>
                <a:spcPts val="0"/>
              </a:spcAft>
              <a:buClr>
                <a:schemeClr val="lt1"/>
              </a:buClr>
              <a:buSzPts val="4000"/>
              <a:buNone/>
              <a:defRPr sz="4000" b="1">
                <a:solidFill>
                  <a:schemeClr val="lt1"/>
                </a:solidFill>
              </a:defRPr>
            </a:lvl7pPr>
            <a:lvl8pPr lvl="7" rtl="0">
              <a:lnSpc>
                <a:spcPct val="80000"/>
              </a:lnSpc>
              <a:spcBef>
                <a:spcPts val="0"/>
              </a:spcBef>
              <a:spcAft>
                <a:spcPts val="0"/>
              </a:spcAft>
              <a:buClr>
                <a:schemeClr val="lt1"/>
              </a:buClr>
              <a:buSzPts val="4000"/>
              <a:buNone/>
              <a:defRPr sz="4000" b="1">
                <a:solidFill>
                  <a:schemeClr val="lt1"/>
                </a:solidFill>
              </a:defRPr>
            </a:lvl8pPr>
            <a:lvl9pPr lvl="8" rtl="0">
              <a:lnSpc>
                <a:spcPct val="80000"/>
              </a:lnSpc>
              <a:spcBef>
                <a:spcPts val="0"/>
              </a:spcBef>
              <a:spcAft>
                <a:spcPts val="0"/>
              </a:spcAft>
              <a:buClr>
                <a:schemeClr val="lt1"/>
              </a:buClr>
              <a:buSzPts val="4000"/>
              <a:buNone/>
              <a:defRPr sz="4000" b="1">
                <a:solidFill>
                  <a:schemeClr val="lt1"/>
                </a:solidFill>
              </a:defRPr>
            </a:lvl9pPr>
          </a:lstStyle>
          <a:p>
            <a:endParaRPr/>
          </a:p>
        </p:txBody>
      </p:sp>
      <p:sp>
        <p:nvSpPr>
          <p:cNvPr id="179" name="Google Shape;179;p39" title="Facilitator Name"/>
          <p:cNvSpPr txBox="1">
            <a:spLocks noGrp="1"/>
          </p:cNvSpPr>
          <p:nvPr>
            <p:ph type="title" idx="3"/>
          </p:nvPr>
        </p:nvSpPr>
        <p:spPr>
          <a:xfrm>
            <a:off x="280800" y="1797600"/>
            <a:ext cx="4157700" cy="799500"/>
          </a:xfrm>
          <a:prstGeom prst="rect">
            <a:avLst/>
          </a:prstGeom>
          <a:noFill/>
          <a:ln>
            <a:noFill/>
          </a:ln>
        </p:spPr>
        <p:txBody>
          <a:bodyPr spcFirstLastPara="1" wrap="square" lIns="0" tIns="0" rIns="0" bIns="0" anchor="t" anchorCtr="0">
            <a:spAutoFit/>
          </a:bodyPr>
          <a:lstStyle>
            <a:lvl1pPr lvl="0"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1pPr>
            <a:lvl2pPr lvl="1" rtl="0">
              <a:lnSpc>
                <a:spcPct val="125000"/>
              </a:lnSpc>
              <a:spcBef>
                <a:spcPts val="1000"/>
              </a:spcBef>
              <a:spcAft>
                <a:spcPts val="0"/>
              </a:spcAft>
              <a:buClr>
                <a:schemeClr val="lt2"/>
              </a:buClr>
              <a:buSzPts val="1400"/>
              <a:buFont typeface="Inter"/>
              <a:buNone/>
              <a:defRPr>
                <a:solidFill>
                  <a:schemeClr val="lt2"/>
                </a:solidFill>
                <a:latin typeface="Inter"/>
                <a:ea typeface="Inter"/>
                <a:cs typeface="Inter"/>
                <a:sym typeface="Inter"/>
              </a:defRPr>
            </a:lvl2pPr>
            <a:lvl3pPr lvl="2"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3pPr>
            <a:lvl4pPr lvl="3"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4pPr>
            <a:lvl5pPr lvl="4"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5pPr>
            <a:lvl6pPr lvl="5"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6pPr>
            <a:lvl7pPr lvl="6"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7pPr>
            <a:lvl8pPr lvl="7"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8pPr>
            <a:lvl9pPr lvl="8" rtl="0">
              <a:lnSpc>
                <a:spcPct val="125000"/>
              </a:lnSpc>
              <a:spcBef>
                <a:spcPts val="0"/>
              </a:spcBef>
              <a:spcAft>
                <a:spcPts val="0"/>
              </a:spcAft>
              <a:buClr>
                <a:schemeClr val="lt2"/>
              </a:buClr>
              <a:buSzPts val="1400"/>
              <a:buFont typeface="Inter"/>
              <a:buNone/>
              <a:defRPr>
                <a:solidFill>
                  <a:schemeClr val="lt2"/>
                </a:solidFill>
                <a:latin typeface="Inter"/>
                <a:ea typeface="Inter"/>
                <a:cs typeface="Inter"/>
                <a:sym typeface="Inter"/>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03-Blank-Dark">
  <p:cSld name="TITLE_1_1_1_1_1_9">
    <p:bg>
      <p:bgPr>
        <a:solidFill>
          <a:schemeClr val="dk1"/>
        </a:solidFill>
        <a:effectLst/>
      </p:bgPr>
    </p:bg>
    <p:spTree>
      <p:nvGrpSpPr>
        <p:cNvPr id="1" name="Shape 180"/>
        <p:cNvGrpSpPr/>
        <p:nvPr/>
      </p:nvGrpSpPr>
      <p:grpSpPr>
        <a:xfrm>
          <a:off x="0" y="0"/>
          <a:ext cx="0" cy="0"/>
          <a:chOff x="0" y="0"/>
          <a:chExt cx="0" cy="0"/>
        </a:xfrm>
      </p:grpSpPr>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Dark">
  <p:cSld name="Blank-Dark">
    <p:bg>
      <p:bgPr>
        <a:solidFill>
          <a:schemeClr val="dk1"/>
        </a:solidFill>
        <a:effectLst/>
      </p:bgPr>
    </p:bg>
    <p:spTree>
      <p:nvGrpSpPr>
        <p:cNvPr id="1" name="Shape 33"/>
        <p:cNvGrpSpPr/>
        <p:nvPr/>
      </p:nvGrpSpPr>
      <p:grpSpPr>
        <a:xfrm>
          <a:off x="0" y="0"/>
          <a:ext cx="0" cy="0"/>
          <a:chOff x="0" y="0"/>
          <a:chExt cx="0" cy="0"/>
        </a:xfrm>
      </p:grpSpPr>
      <p:sp>
        <p:nvSpPr>
          <p:cNvPr id="34" name="Google Shape;34;p7"/>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5" name="Google Shape;35;p7"/>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lt1"/>
              </a:buClr>
              <a:buSzPts val="800"/>
              <a:buFont typeface="Roboto Mono"/>
              <a:buNone/>
              <a:defRPr sz="800">
                <a:solidFill>
                  <a:schemeClr val="lt1"/>
                </a:solidFill>
                <a:latin typeface="Roboto Mono"/>
                <a:ea typeface="Roboto Mono"/>
                <a:cs typeface="Roboto Mono"/>
                <a:sym typeface="Roboto Mono"/>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3125771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Dark-NoLogo">
  <p:cSld name="TITLE_1_1_1_1_1_2_1">
    <p:bg>
      <p:bgPr>
        <a:solidFill>
          <a:schemeClr val="dk1"/>
        </a:solidFill>
        <a:effectLst/>
      </p:bgPr>
    </p:bg>
    <p:spTree>
      <p:nvGrpSpPr>
        <p:cNvPr id="1" name="Shape 36"/>
        <p:cNvGrpSpPr/>
        <p:nvPr/>
      </p:nvGrpSpPr>
      <p:grpSpPr>
        <a:xfrm>
          <a:off x="0" y="0"/>
          <a:ext cx="0" cy="0"/>
          <a:chOff x="0" y="0"/>
          <a:chExt cx="0" cy="0"/>
        </a:xfrm>
      </p:grpSpPr>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0788EE0C-C662-460E-83B1-962DB02610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4000500" y="0"/>
            <a:ext cx="5143500" cy="51435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500505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1819156"/>
            <a:ext cx="3125915" cy="830997"/>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436532" y="2971800"/>
            <a:ext cx="3123437"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man standing in front of a computer&#10;&#10;">
            <a:extLst>
              <a:ext uri="{FF2B5EF4-FFF2-40B4-BE49-F238E27FC236}">
                <a16:creationId xmlns:a16="http://schemas.microsoft.com/office/drawing/2014/main" id="{D44A4383-BC72-4A52-9A0C-C41B4C398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4000500" y="0"/>
            <a:ext cx="5143500" cy="5143500"/>
          </a:xfrm>
          <a:prstGeom prst="rect">
            <a:avLst/>
          </a:prstGeom>
        </p:spPr>
      </p:pic>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75583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152469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6858000" cy="415499"/>
          </a:xfrm>
          <a:noFill/>
        </p:spPr>
        <p:txBody>
          <a:bodyPr lIns="0" tIns="0" rIns="0" bIns="0" anchor="b" anchorCtr="0">
            <a:spAutoFit/>
          </a:bodyPr>
          <a:lstStyle>
            <a:lvl1pPr>
              <a:defRPr sz="27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0"/>
            <a:ext cx="68580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207725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084547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949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46114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7230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1546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30289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Light">
  <p:cSld name="TITLE_1_1_1_1_1_1">
    <p:bg>
      <p:bgPr>
        <a:solidFill>
          <a:schemeClr val="lt1"/>
        </a:solidFill>
        <a:effectLst/>
      </p:bgPr>
    </p:bg>
    <p:spTree>
      <p:nvGrpSpPr>
        <p:cNvPr id="1" name="Shape 341"/>
        <p:cNvGrpSpPr/>
        <p:nvPr/>
      </p:nvGrpSpPr>
      <p:grpSpPr>
        <a:xfrm>
          <a:off x="0" y="0"/>
          <a:ext cx="0" cy="0"/>
          <a:chOff x="0" y="0"/>
          <a:chExt cx="0" cy="0"/>
        </a:xfrm>
      </p:grpSpPr>
      <p:sp>
        <p:nvSpPr>
          <p:cNvPr id="342" name="Google Shape;342;p73"/>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
        <p:nvSpPr>
          <p:cNvPr id="343" name="Google Shape;343;p73"/>
          <p:cNvSpPr txBox="1">
            <a:spLocks noGrp="1"/>
          </p:cNvSpPr>
          <p:nvPr>
            <p:ph type="title"/>
          </p:nvPr>
        </p:nvSpPr>
        <p:spPr>
          <a:xfrm>
            <a:off x="481050" y="234488"/>
            <a:ext cx="3000000" cy="123000"/>
          </a:xfrm>
          <a:prstGeom prst="rect">
            <a:avLst/>
          </a:prstGeom>
          <a:noFill/>
          <a:ln>
            <a:noFill/>
          </a:ln>
        </p:spPr>
        <p:txBody>
          <a:bodyPr spcFirstLastPara="1" wrap="square" lIns="0" tIns="0" rIns="0" bIns="0" anchor="t" anchorCtr="0">
            <a:spAutoFit/>
          </a:bodyPr>
          <a:lstStyle>
            <a:lvl1pPr lvl="0" rtl="0">
              <a:spcBef>
                <a:spcPts val="0"/>
              </a:spcBef>
              <a:spcAft>
                <a:spcPts val="0"/>
              </a:spcAft>
              <a:buClr>
                <a:schemeClr val="dk1"/>
              </a:buClr>
              <a:buSzPts val="800"/>
              <a:buFont typeface="Roboto Mono"/>
              <a:buNone/>
              <a:defRPr sz="800">
                <a:solidFill>
                  <a:schemeClr val="dk1"/>
                </a:solidFill>
                <a:latin typeface="Roboto Mono"/>
                <a:ea typeface="Roboto Mono"/>
                <a:cs typeface="Roboto Mono"/>
                <a:sym typeface="Roboto Mon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802938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529881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10312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049328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cstate="screen">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490270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cstate="screen">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84461845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cstate="screen">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5745058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547507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09728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647271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cstate="screen">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2" cstate="screen">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252797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2" cstate="screen">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7862384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Light-NoLogo">
  <p:cSld name="TITLE_1_1_1_1_1_1_1">
    <p:bg>
      <p:bgPr>
        <a:solidFill>
          <a:schemeClr val="lt1"/>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7375" y="1519238"/>
            <a:ext cx="1899666" cy="1899666"/>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1800913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265893" y="1732359"/>
            <a:ext cx="5441149" cy="323165"/>
          </a:xfrm>
        </p:spPr>
        <p:txBody>
          <a:bodyPr anchor="t"/>
          <a:lstStyle>
            <a:lvl1pPr marL="0" indent="0">
              <a:spcAft>
                <a:spcPts val="6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70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58459"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038372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34320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38912" y="2982989"/>
            <a:ext cx="6858000" cy="253916"/>
          </a:xfrm>
          <a:noFill/>
        </p:spPr>
        <p:txBody>
          <a:bodyPr lIns="0" tIns="0" rIns="0" bIns="0">
            <a:spAutoFit/>
          </a:bodyPr>
          <a:lstStyle>
            <a:lvl1pPr marL="0" indent="0">
              <a:spcBef>
                <a:spcPts val="0"/>
              </a:spcBef>
              <a:spcAft>
                <a:spcPts val="0"/>
              </a:spcAft>
              <a:buFont typeface="Arial" panose="020B0604020202020204" pitchFamily="34" charset="0"/>
              <a:buNone/>
              <a:defRPr sz="165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2789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50230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455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6150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0528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solidFill>
                  <a:schemeClr val="tx1"/>
                </a:solidFill>
                <a:latin typeface="Consolas" panose="020B0609020204030204" pitchFamily="49" charset="0"/>
                <a:cs typeface="Consolas" panose="020B0609020204030204" pitchFamily="49" charset="0"/>
              </a:defRPr>
            </a:lvl1pPr>
            <a:lvl2pPr marL="259915" indent="0">
              <a:buNone/>
              <a:defRPr sz="1800">
                <a:solidFill>
                  <a:schemeClr val="tx1"/>
                </a:solidFill>
                <a:latin typeface="Consolas" panose="020B0609020204030204" pitchFamily="49" charset="0"/>
                <a:cs typeface="Consolas" panose="020B0609020204030204" pitchFamily="49" charset="0"/>
              </a:defRPr>
            </a:lvl2pPr>
            <a:lvl3pPr marL="438455" indent="0">
              <a:buNone/>
              <a:defRPr sz="1500">
                <a:solidFill>
                  <a:schemeClr val="tx1"/>
                </a:solidFill>
                <a:latin typeface="Consolas" panose="020B0609020204030204" pitchFamily="49" charset="0"/>
                <a:cs typeface="Consolas" panose="020B0609020204030204" pitchFamily="49" charset="0"/>
              </a:defRPr>
            </a:lvl3pPr>
            <a:lvl4pPr marL="610922" indent="0">
              <a:buNone/>
              <a:defRPr sz="1350">
                <a:solidFill>
                  <a:schemeClr val="tx1"/>
                </a:solidFill>
                <a:latin typeface="Consolas" panose="020B0609020204030204" pitchFamily="49" charset="0"/>
                <a:cs typeface="Consolas" panose="020B0609020204030204" pitchFamily="49" charset="0"/>
              </a:defRPr>
            </a:lvl4pPr>
            <a:lvl5pPr marL="788248" indent="0">
              <a:buNone/>
              <a:defRPr sz="135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2263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ppendix Divisor-Light">
  <p:cSld name="CUSTOM">
    <p:spTree>
      <p:nvGrpSpPr>
        <p:cNvPr id="1" name="Shape 345"/>
        <p:cNvGrpSpPr/>
        <p:nvPr/>
      </p:nvGrpSpPr>
      <p:grpSpPr>
        <a:xfrm>
          <a:off x="0" y="0"/>
          <a:ext cx="0" cy="0"/>
          <a:chOff x="0" y="0"/>
          <a:chExt cx="0" cy="0"/>
        </a:xfrm>
      </p:grpSpPr>
      <p:pic>
        <p:nvPicPr>
          <p:cNvPr id="346" name="Google Shape;346;p75"/>
          <p:cNvPicPr preferRelativeResize="0"/>
          <p:nvPr/>
        </p:nvPicPr>
        <p:blipFill>
          <a:blip r:embed="rId2" cstate="screen">
            <a:alphaModFix/>
            <a:extLst>
              <a:ext uri="{28A0092B-C50C-407E-A947-70E740481C1C}">
                <a14:useLocalDpi xmlns:a14="http://schemas.microsoft.com/office/drawing/2010/main"/>
              </a:ext>
            </a:extLst>
          </a:blip>
          <a:stretch>
            <a:fillRect/>
          </a:stretch>
        </p:blipFill>
        <p:spPr>
          <a:xfrm>
            <a:off x="0" y="0"/>
            <a:ext cx="9144003" cy="5143490"/>
          </a:xfrm>
          <a:prstGeom prst="rect">
            <a:avLst/>
          </a:prstGeom>
          <a:noFill/>
          <a:ln>
            <a:noFill/>
          </a:ln>
        </p:spPr>
      </p:pic>
      <p:sp>
        <p:nvSpPr>
          <p:cNvPr id="347" name="Google Shape;347;p75"/>
          <p:cNvSpPr txBox="1">
            <a:spLocks noGrp="1"/>
          </p:cNvSpPr>
          <p:nvPr>
            <p:ph type="title"/>
          </p:nvPr>
        </p:nvSpPr>
        <p:spPr>
          <a:xfrm>
            <a:off x="403050" y="1786650"/>
            <a:ext cx="5970000" cy="1570200"/>
          </a:xfrm>
          <a:prstGeom prst="rect">
            <a:avLst/>
          </a:prstGeom>
          <a:noFill/>
          <a:ln>
            <a:noFill/>
          </a:ln>
        </p:spPr>
        <p:txBody>
          <a:bodyPr spcFirstLastPara="1" wrap="square" lIns="0" tIns="0" rIns="0" bIns="0" anchor="ctr" anchorCtr="0">
            <a:spAutoFit/>
          </a:bodyPr>
          <a:lstStyle>
            <a:lvl1pPr lvl="0" rtl="0">
              <a:lnSpc>
                <a:spcPct val="80000"/>
              </a:lnSpc>
              <a:spcBef>
                <a:spcPts val="0"/>
              </a:spcBef>
              <a:spcAft>
                <a:spcPts val="0"/>
              </a:spcAft>
              <a:buSzPts val="4800"/>
              <a:buFont typeface="Inter SemiBold"/>
              <a:buNone/>
              <a:defRPr sz="4800">
                <a:latin typeface="Inter SemiBold"/>
                <a:ea typeface="Inter SemiBold"/>
                <a:cs typeface="Inter SemiBold"/>
                <a:sym typeface="Inter SemiBold"/>
              </a:defRPr>
            </a:lvl1pPr>
            <a:lvl2pPr lvl="1" rtl="0">
              <a:lnSpc>
                <a:spcPct val="80000"/>
              </a:lnSpc>
              <a:spcBef>
                <a:spcPts val="0"/>
              </a:spcBef>
              <a:spcAft>
                <a:spcPts val="0"/>
              </a:spcAft>
              <a:buSzPts val="1400"/>
              <a:buNone/>
              <a:defRPr/>
            </a:lvl2pPr>
            <a:lvl3pPr lvl="2" rtl="0">
              <a:lnSpc>
                <a:spcPct val="80000"/>
              </a:lnSpc>
              <a:spcBef>
                <a:spcPts val="0"/>
              </a:spcBef>
              <a:spcAft>
                <a:spcPts val="0"/>
              </a:spcAft>
              <a:buSzPts val="1400"/>
              <a:buNone/>
              <a:defRPr/>
            </a:lvl3pPr>
            <a:lvl4pPr lvl="3" rtl="0">
              <a:lnSpc>
                <a:spcPct val="80000"/>
              </a:lnSpc>
              <a:spcBef>
                <a:spcPts val="0"/>
              </a:spcBef>
              <a:spcAft>
                <a:spcPts val="0"/>
              </a:spcAft>
              <a:buSzPts val="1400"/>
              <a:buNone/>
              <a:defRPr/>
            </a:lvl4pPr>
            <a:lvl5pPr lvl="4" rtl="0">
              <a:lnSpc>
                <a:spcPct val="80000"/>
              </a:lnSpc>
              <a:spcBef>
                <a:spcPts val="0"/>
              </a:spcBef>
              <a:spcAft>
                <a:spcPts val="0"/>
              </a:spcAft>
              <a:buSzPts val="1400"/>
              <a:buNone/>
              <a:defRPr/>
            </a:lvl5pPr>
            <a:lvl6pPr lvl="5" rtl="0">
              <a:lnSpc>
                <a:spcPct val="80000"/>
              </a:lnSpc>
              <a:spcBef>
                <a:spcPts val="0"/>
              </a:spcBef>
              <a:spcAft>
                <a:spcPts val="0"/>
              </a:spcAft>
              <a:buSzPts val="1400"/>
              <a:buNone/>
              <a:defRPr/>
            </a:lvl6pPr>
            <a:lvl7pPr lvl="6" rtl="0">
              <a:lnSpc>
                <a:spcPct val="80000"/>
              </a:lnSpc>
              <a:spcBef>
                <a:spcPts val="0"/>
              </a:spcBef>
              <a:spcAft>
                <a:spcPts val="0"/>
              </a:spcAft>
              <a:buSzPts val="1400"/>
              <a:buNone/>
              <a:defRPr/>
            </a:lvl7pPr>
            <a:lvl8pPr lvl="7" rtl="0">
              <a:lnSpc>
                <a:spcPct val="80000"/>
              </a:lnSpc>
              <a:spcBef>
                <a:spcPts val="0"/>
              </a:spcBef>
              <a:spcAft>
                <a:spcPts val="0"/>
              </a:spcAft>
              <a:buSzPts val="1400"/>
              <a:buNone/>
              <a:defRPr/>
            </a:lvl8pPr>
            <a:lvl9pPr lvl="8" rtl="0">
              <a:lnSpc>
                <a:spcPct val="80000"/>
              </a:lnSpc>
              <a:spcBef>
                <a:spcPts val="0"/>
              </a:spcBef>
              <a:spcAft>
                <a:spcPts val="0"/>
              </a:spcAft>
              <a:buSzPts val="1400"/>
              <a:buNone/>
              <a:defRPr/>
            </a:lvl9pPr>
          </a:lstStyle>
          <a:p>
            <a:endParaRPr/>
          </a:p>
        </p:txBody>
      </p:sp>
      <p:sp>
        <p:nvSpPr>
          <p:cNvPr id="348" name="Google Shape;348;p75"/>
          <p:cNvSpPr/>
          <p:nvPr/>
        </p:nvSpPr>
        <p:spPr>
          <a:xfrm>
            <a:off x="182825" y="187275"/>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D2D9E1"/>
              </a:solidFil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438150" y="439341"/>
            <a:ext cx="1024684" cy="219456"/>
          </a:xfrm>
          <a:prstGeom prst="rect">
            <a:avLst/>
          </a:prstGeom>
        </p:spPr>
      </p:pic>
    </p:spTree>
    <p:extLst>
      <p:ext uri="{BB962C8B-B14F-4D97-AF65-F5344CB8AC3E}">
        <p14:creationId xmlns:p14="http://schemas.microsoft.com/office/powerpoint/2010/main" val="408597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solidFill>
                  <a:schemeClr val="tx1"/>
                </a:solidFill>
                <a:latin typeface="+mn-lt"/>
              </a:defRPr>
            </a:lvl1pPr>
            <a:lvl2pPr>
              <a:defRPr sz="2100">
                <a:solidFill>
                  <a:schemeClr val="tx1"/>
                </a:solidFill>
                <a:latin typeface="+mn-lt"/>
              </a:defRPr>
            </a:lvl2pPr>
            <a:lvl3pPr>
              <a:defRPr sz="1800">
                <a:solidFill>
                  <a:schemeClr val="tx1"/>
                </a:solidFill>
                <a:latin typeface="+mn-lt"/>
              </a:defRPr>
            </a:lvl3pPr>
            <a:lvl4pPr>
              <a:defRPr sz="1500">
                <a:solidFill>
                  <a:schemeClr val="tx1"/>
                </a:solidFill>
                <a:latin typeface="+mn-lt"/>
              </a:defRPr>
            </a:lvl4pPr>
            <a:lvl5pPr>
              <a:defRPr sz="135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0671613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9"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17239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Title Only (Center)">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441197" y="342901"/>
            <a:ext cx="8263890" cy="369332"/>
          </a:xfrm>
        </p:spPr>
        <p:txBody>
          <a:bodyPr/>
          <a:lstStyle>
            <a:lvl1pPr algn="ctr">
              <a:defRPr sz="2400">
                <a:solidFill>
                  <a:schemeClr val="tx1"/>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AA8C008A-4A35-47D6-979A-8BAB0AFA3487}"/>
              </a:ext>
            </a:extLst>
          </p:cNvPr>
          <p:cNvSpPr>
            <a:spLocks noGrp="1"/>
          </p:cNvSpPr>
          <p:nvPr>
            <p:ph type="sldNum" sz="quarter" idx="11"/>
          </p:nvPr>
        </p:nvSpPr>
        <p:spPr>
          <a:xfrm>
            <a:off x="8761119" y="4924044"/>
            <a:ext cx="344781" cy="184666"/>
          </a:xfrm>
          <a:prstGeom prst="rect">
            <a:avLst/>
          </a:prstGeom>
        </p:spPr>
        <p:txBody>
          <a:bodyPr/>
          <a:lstStyle>
            <a:lvl1pPr>
              <a:defRPr sz="825">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256758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6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5025C-CEF5-444E-A28C-B959AA6A3A22}"/>
              </a:ext>
            </a:extLst>
          </p:cNvPr>
          <p:cNvSpPr>
            <a:spLocks noGrp="1"/>
          </p:cNvSpPr>
          <p:nvPr>
            <p:ph type="title"/>
          </p:nvPr>
        </p:nvSpPr>
        <p:spPr>
          <a:xfrm>
            <a:off x="441197" y="342900"/>
            <a:ext cx="4130803" cy="830997"/>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4031443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Appendix-Background-04-Dark">
  <p:cSld name="Appendix-Background-04-Dark">
    <p:spTree>
      <p:nvGrpSpPr>
        <p:cNvPr id="1" name="Shape 214"/>
        <p:cNvGrpSpPr/>
        <p:nvPr/>
      </p:nvGrpSpPr>
      <p:grpSpPr>
        <a:xfrm>
          <a:off x="0" y="0"/>
          <a:ext cx="0" cy="0"/>
          <a:chOff x="0" y="0"/>
          <a:chExt cx="0" cy="0"/>
        </a:xfrm>
      </p:grpSpPr>
      <p:pic>
        <p:nvPicPr>
          <p:cNvPr id="215" name="Google Shape;215;p5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2" y="1"/>
            <a:ext cx="9144003" cy="5143490"/>
          </a:xfrm>
          <a:prstGeom prst="rect">
            <a:avLst/>
          </a:prstGeom>
          <a:noFill/>
          <a:ln>
            <a:noFill/>
          </a:ln>
        </p:spPr>
      </p:pic>
      <p:sp>
        <p:nvSpPr>
          <p:cNvPr id="216" name="Google Shape;216;p52"/>
          <p:cNvSpPr/>
          <p:nvPr/>
        </p:nvSpPr>
        <p:spPr>
          <a:xfrm>
            <a:off x="182827" y="187276"/>
            <a:ext cx="222023" cy="217423"/>
          </a:xfrm>
          <a:custGeom>
            <a:avLst/>
            <a:gdLst/>
            <a:ahLst/>
            <a:cxnLst/>
            <a:rect l="l" t="t" r="r" b="b"/>
            <a:pathLst>
              <a:path w="2429" h="2379" extrusionOk="0">
                <a:moveTo>
                  <a:pt x="1214" y="0"/>
                </a:moveTo>
                <a:cubicBezTo>
                  <a:pt x="540" y="0"/>
                  <a:pt x="0" y="548"/>
                  <a:pt x="0" y="1214"/>
                </a:cubicBezTo>
                <a:cubicBezTo>
                  <a:pt x="0" y="1754"/>
                  <a:pt x="346" y="2201"/>
                  <a:pt x="826" y="2370"/>
                </a:cubicBezTo>
                <a:cubicBezTo>
                  <a:pt x="885" y="2378"/>
                  <a:pt x="911" y="2336"/>
                  <a:pt x="911" y="2311"/>
                </a:cubicBezTo>
                <a:cubicBezTo>
                  <a:pt x="911" y="2277"/>
                  <a:pt x="911" y="2184"/>
                  <a:pt x="911" y="2083"/>
                </a:cubicBezTo>
                <a:cubicBezTo>
                  <a:pt x="607" y="2142"/>
                  <a:pt x="531" y="2007"/>
                  <a:pt x="506" y="1940"/>
                </a:cubicBezTo>
                <a:cubicBezTo>
                  <a:pt x="489" y="1906"/>
                  <a:pt x="430" y="1796"/>
                  <a:pt x="379" y="1771"/>
                </a:cubicBezTo>
                <a:cubicBezTo>
                  <a:pt x="337" y="1746"/>
                  <a:pt x="278" y="1687"/>
                  <a:pt x="379" y="1687"/>
                </a:cubicBezTo>
                <a:cubicBezTo>
                  <a:pt x="472" y="1687"/>
                  <a:pt x="540" y="1779"/>
                  <a:pt x="565" y="1813"/>
                </a:cubicBezTo>
                <a:cubicBezTo>
                  <a:pt x="675" y="1999"/>
                  <a:pt x="843" y="1948"/>
                  <a:pt x="919" y="1914"/>
                </a:cubicBezTo>
                <a:cubicBezTo>
                  <a:pt x="928" y="1830"/>
                  <a:pt x="961" y="1779"/>
                  <a:pt x="995" y="1754"/>
                </a:cubicBezTo>
                <a:cubicBezTo>
                  <a:pt x="725" y="1720"/>
                  <a:pt x="439" y="1619"/>
                  <a:pt x="439" y="1155"/>
                </a:cubicBezTo>
                <a:cubicBezTo>
                  <a:pt x="439" y="1020"/>
                  <a:pt x="489" y="911"/>
                  <a:pt x="565" y="826"/>
                </a:cubicBezTo>
                <a:cubicBezTo>
                  <a:pt x="557" y="793"/>
                  <a:pt x="514" y="675"/>
                  <a:pt x="582" y="506"/>
                </a:cubicBezTo>
                <a:cubicBezTo>
                  <a:pt x="582" y="506"/>
                  <a:pt x="683" y="472"/>
                  <a:pt x="911" y="633"/>
                </a:cubicBezTo>
                <a:cubicBezTo>
                  <a:pt x="1012" y="599"/>
                  <a:pt x="1113" y="590"/>
                  <a:pt x="1214" y="590"/>
                </a:cubicBezTo>
                <a:cubicBezTo>
                  <a:pt x="1316" y="590"/>
                  <a:pt x="1425" y="599"/>
                  <a:pt x="1518" y="633"/>
                </a:cubicBezTo>
                <a:cubicBezTo>
                  <a:pt x="1754" y="472"/>
                  <a:pt x="1855" y="506"/>
                  <a:pt x="1855" y="506"/>
                </a:cubicBezTo>
                <a:cubicBezTo>
                  <a:pt x="1914" y="675"/>
                  <a:pt x="1872" y="793"/>
                  <a:pt x="1864" y="826"/>
                </a:cubicBezTo>
                <a:cubicBezTo>
                  <a:pt x="1940" y="911"/>
                  <a:pt x="1990" y="1020"/>
                  <a:pt x="1990" y="1155"/>
                </a:cubicBezTo>
                <a:cubicBezTo>
                  <a:pt x="1990" y="1619"/>
                  <a:pt x="1703" y="1720"/>
                  <a:pt x="1434" y="1754"/>
                </a:cubicBezTo>
                <a:cubicBezTo>
                  <a:pt x="1476" y="1788"/>
                  <a:pt x="1518" y="1864"/>
                  <a:pt x="1518" y="1973"/>
                </a:cubicBezTo>
                <a:cubicBezTo>
                  <a:pt x="1518" y="2134"/>
                  <a:pt x="1518" y="2269"/>
                  <a:pt x="1518" y="2311"/>
                </a:cubicBezTo>
                <a:cubicBezTo>
                  <a:pt x="1518" y="2336"/>
                  <a:pt x="1535" y="2378"/>
                  <a:pt x="1602" y="2370"/>
                </a:cubicBezTo>
                <a:cubicBezTo>
                  <a:pt x="2075" y="2201"/>
                  <a:pt x="2429" y="1754"/>
                  <a:pt x="2429" y="1214"/>
                </a:cubicBezTo>
                <a:cubicBezTo>
                  <a:pt x="2429" y="548"/>
                  <a:pt x="1881" y="0"/>
                  <a:pt x="1214" y="0"/>
                </a:cubicBezTo>
                <a:close/>
              </a:path>
            </a:pathLst>
          </a:custGeom>
          <a:solidFill>
            <a:schemeClr val="lt1"/>
          </a:solidFill>
          <a:ln>
            <a:noFill/>
          </a:ln>
        </p:spPr>
        <p:txBody>
          <a:bodyPr spcFirstLastPara="1" wrap="square" lIns="91340" tIns="91340" rIns="91340" bIns="91340" anchor="ctr" anchorCtr="0">
            <a:noAutofit/>
          </a:bodyPr>
          <a:lstStyle/>
          <a:p>
            <a:pPr marL="0" lvl="0" indent="0" algn="l" rtl="0">
              <a:spcBef>
                <a:spcPts val="0"/>
              </a:spcBef>
              <a:spcAft>
                <a:spcPts val="0"/>
              </a:spcAft>
              <a:buNone/>
            </a:pPr>
            <a:endParaRPr sz="1399">
              <a:solidFill>
                <a:srgbClr val="D2D9E1"/>
              </a:solidFill>
            </a:endParaRPr>
          </a:p>
        </p:txBody>
      </p:sp>
    </p:spTree>
    <p:extLst>
      <p:ext uri="{BB962C8B-B14F-4D97-AF65-F5344CB8AC3E}">
        <p14:creationId xmlns:p14="http://schemas.microsoft.com/office/powerpoint/2010/main" val="130679248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image" Target="../media/image30.emf"/><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theme" Target="../theme/theme2.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8" Type="http://schemas.openxmlformats.org/officeDocument/2006/relationships/slideLayout" Target="../slideLayouts/slideLayout67.xml"/><Relationship Id="rId3"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819" r:id="rId1"/>
    <p:sldLayoutId id="2147483648" r:id="rId2"/>
    <p:sldLayoutId id="2147483649" r:id="rId3"/>
    <p:sldLayoutId id="2147483650" r:id="rId4"/>
    <p:sldLayoutId id="2147483651" r:id="rId5"/>
    <p:sldLayoutId id="2147483654" r:id="rId6"/>
    <p:sldLayoutId id="2147483822" r:id="rId7"/>
    <p:sldLayoutId id="2147483656" r:id="rId8"/>
    <p:sldLayoutId id="2147483824"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8" r:id="rId20"/>
    <p:sldLayoutId id="2147483840" r:id="rId21"/>
    <p:sldLayoutId id="2147483841" r:id="rId22"/>
    <p:sldLayoutId id="2147483842" r:id="rId23"/>
    <p:sldLayoutId id="2147483843" r:id="rId24"/>
    <p:sldLayoutId id="2147483844" r:id="rId25"/>
    <p:sldLayoutId id="2147483845" r:id="rId26"/>
    <p:sldLayoutId id="2147483846" r:id="rId27"/>
    <p:sldLayoutId id="2147483847" r:id="rId28"/>
    <p:sldLayoutId id="2147483848" r:id="rId29"/>
    <p:sldLayoutId id="2147483849" r:id="rId30"/>
    <p:sldLayoutId id="2147483851" r:id="rId31"/>
    <p:sldLayoutId id="2147483852" r:id="rId32"/>
    <p:sldLayoutId id="2147483657" r:id="rId33"/>
    <p:sldLayoutId id="2147483658" r:id="rId34"/>
    <p:sldLayoutId id="2147483659" r:id="rId35"/>
    <p:sldLayoutId id="2147483660" r:id="rId36"/>
    <p:sldLayoutId id="2147483661" r:id="rId37"/>
    <p:sldLayoutId id="2147483662" r:id="rId38"/>
    <p:sldLayoutId id="2147483663" r:id="rId39"/>
    <p:sldLayoutId id="2147483665" r:id="rId40"/>
    <p:sldLayoutId id="2147483666" r:id="rId41"/>
    <p:sldLayoutId id="2147483667" r:id="rId42"/>
    <p:sldLayoutId id="2147483668" r:id="rId43"/>
    <p:sldLayoutId id="2147483669" r:id="rId44"/>
    <p:sldLayoutId id="2147483670" r:id="rId45"/>
    <p:sldLayoutId id="2147483674" r:id="rId46"/>
    <p:sldLayoutId id="2147483675" r:id="rId47"/>
    <p:sldLayoutId id="2147483676" r:id="rId48"/>
    <p:sldLayoutId id="2147483677" r:id="rId49"/>
    <p:sldLayoutId id="2147483678" r:id="rId50"/>
    <p:sldLayoutId id="2147483679" r:id="rId51"/>
    <p:sldLayoutId id="2147483680" r:id="rId52"/>
    <p:sldLayoutId id="2147483681" r:id="rId53"/>
    <p:sldLayoutId id="2147483682" r:id="rId54"/>
    <p:sldLayoutId id="2147483683" r:id="rId55"/>
    <p:sldLayoutId id="2147483684" r:id="rId56"/>
    <p:sldLayoutId id="2147483685" r:id="rId57"/>
    <p:sldLayoutId id="2147483686" r:id="rId58"/>
    <p:sldLayoutId id="2147483891" r:id="rId5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55">
          <p15:clr>
            <a:srgbClr val="EA4335"/>
          </p15:clr>
        </p15:guide>
        <p15:guide id="2" orient="horz" pos="2985">
          <p15:clr>
            <a:srgbClr val="EA4335"/>
          </p15:clr>
        </p15:guide>
        <p15:guide id="3" pos="255">
          <p15:clr>
            <a:srgbClr val="EA4335"/>
          </p15:clr>
        </p15:guide>
        <p15:guide id="4" pos="5505">
          <p15:clr>
            <a:srgbClr val="EA4335"/>
          </p15:clr>
        </p15:guide>
        <p15:guide id="5" pos="1483">
          <p15:clr>
            <a:srgbClr val="EA4335"/>
          </p15:clr>
        </p15:guide>
        <p15:guide id="6" pos="2881">
          <p15:clr>
            <a:srgbClr val="EA4335"/>
          </p15:clr>
        </p15:guide>
        <p15:guide id="7" pos="4271">
          <p15:clr>
            <a:srgbClr val="EA4335"/>
          </p15:clr>
        </p15:guide>
        <p15:guide id="8" pos="1398">
          <p15:clr>
            <a:srgbClr val="EA4335"/>
          </p15:clr>
        </p15:guide>
        <p15:guide id="9" pos="1568">
          <p15:clr>
            <a:srgbClr val="EA4335"/>
          </p15:clr>
        </p15:guide>
        <p15:guide id="10" pos="2796">
          <p15:clr>
            <a:srgbClr val="EA4335"/>
          </p15:clr>
        </p15:guide>
        <p15:guide id="11" pos="2966">
          <p15:clr>
            <a:srgbClr val="EA4335"/>
          </p15:clr>
        </p15:guide>
        <p15:guide id="12" pos="4186">
          <p15:clr>
            <a:srgbClr val="EA4335"/>
          </p15:clr>
        </p15:guide>
        <p15:guide id="13" pos="4356">
          <p15:clr>
            <a:srgbClr val="EA4335"/>
          </p15:clr>
        </p15:guide>
        <p15:guide id="14" orient="horz" pos="1499">
          <p15:clr>
            <a:srgbClr val="EA4335"/>
          </p15:clr>
        </p15:guide>
        <p15:guide id="15" orient="horz" pos="1414">
          <p15:clr>
            <a:srgbClr val="EA4335"/>
          </p15:clr>
        </p15:guide>
        <p15:guide id="16" orient="horz" pos="1584">
          <p15:clr>
            <a:srgbClr val="EA4335"/>
          </p15:clr>
        </p15:guide>
        <p15:guide id="17" orient="horz" pos="416">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8"/>
          <a:srcRect l="762"/>
          <a:stretch/>
        </p:blipFill>
        <p:spPr>
          <a:xfrm rot="5400000">
            <a:off x="7132320" y="2132830"/>
            <a:ext cx="5143500" cy="877841"/>
          </a:xfrm>
          <a:prstGeom prst="rect">
            <a:avLst/>
          </a:prstGeom>
        </p:spPr>
      </p:pic>
    </p:spTree>
    <p:extLst>
      <p:ext uri="{BB962C8B-B14F-4D97-AF65-F5344CB8AC3E}">
        <p14:creationId xmlns:p14="http://schemas.microsoft.com/office/powerpoint/2010/main" val="2924070250"/>
      </p:ext>
    </p:extLst>
  </p:cSld>
  <p:clrMap bg1="dk1" tx1="lt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 id="2147483869" r:id="rId15"/>
    <p:sldLayoutId id="2147483870" r:id="rId16"/>
    <p:sldLayoutId id="2147483871" r:id="rId17"/>
    <p:sldLayoutId id="2147483872" r:id="rId18"/>
    <p:sldLayoutId id="2147483873" r:id="rId19"/>
    <p:sldLayoutId id="2147483874" r:id="rId20"/>
    <p:sldLayoutId id="2147483875" r:id="rId21"/>
    <p:sldLayoutId id="2147483876" r:id="rId22"/>
    <p:sldLayoutId id="2147483877" r:id="rId23"/>
    <p:sldLayoutId id="2147483878" r:id="rId24"/>
    <p:sldLayoutId id="2147483879" r:id="rId25"/>
    <p:sldLayoutId id="2147483880" r:id="rId26"/>
    <p:sldLayoutId id="2147483881" r:id="rId27"/>
    <p:sldLayoutId id="2147483882" r:id="rId28"/>
    <p:sldLayoutId id="2147483883" r:id="rId29"/>
    <p:sldLayoutId id="2147483884" r:id="rId30"/>
    <p:sldLayoutId id="2147483885" r:id="rId31"/>
    <p:sldLayoutId id="2147483886" r:id="rId32"/>
    <p:sldLayoutId id="2147483887" r:id="rId33"/>
    <p:sldLayoutId id="2147483888" r:id="rId34"/>
    <p:sldLayoutId id="2147483889" r:id="rId35"/>
    <p:sldLayoutId id="2147483890" r:id="rId3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2470-2685-BD5F-8220-A9065576F2B9}"/>
              </a:ext>
            </a:extLst>
          </p:cNvPr>
          <p:cNvSpPr>
            <a:spLocks noGrp="1"/>
          </p:cNvSpPr>
          <p:nvPr>
            <p:ph type="title"/>
          </p:nvPr>
        </p:nvSpPr>
        <p:spPr>
          <a:xfrm>
            <a:off x="637558" y="1752143"/>
            <a:ext cx="8097663" cy="558201"/>
          </a:xfrm>
        </p:spPr>
        <p:txBody>
          <a:bodyPr/>
          <a:lstStyle/>
          <a:p>
            <a:pPr algn="ctr"/>
            <a:r>
              <a:rPr lang="en-US" dirty="0"/>
              <a:t>Prompt crafting techniques for GitHub Copilot</a:t>
            </a:r>
          </a:p>
        </p:txBody>
      </p:sp>
      <p:sp>
        <p:nvSpPr>
          <p:cNvPr id="3" name="TextBox 2">
            <a:extLst>
              <a:ext uri="{FF2B5EF4-FFF2-40B4-BE49-F238E27FC236}">
                <a16:creationId xmlns:a16="http://schemas.microsoft.com/office/drawing/2014/main" id="{A2978FC4-C492-4905-AD65-2F9D62B09C4E}"/>
              </a:ext>
            </a:extLst>
          </p:cNvPr>
          <p:cNvSpPr txBox="1"/>
          <p:nvPr/>
        </p:nvSpPr>
        <p:spPr>
          <a:xfrm>
            <a:off x="224609" y="4564177"/>
            <a:ext cx="1588443" cy="307777"/>
          </a:xfrm>
          <a:prstGeom prst="rect">
            <a:avLst/>
          </a:prstGeom>
          <a:noFill/>
        </p:spPr>
        <p:txBody>
          <a:bodyPr wrap="square" rtlCol="0">
            <a:spAutoFit/>
          </a:bodyPr>
          <a:lstStyle/>
          <a:p>
            <a:r>
              <a:rPr lang="en-US" dirty="0">
                <a:solidFill>
                  <a:schemeClr val="bg1"/>
                </a:solidFill>
                <a:latin typeface="Roboto Mono" pitchFamily="49" charset="0"/>
                <a:ea typeface="Roboto Mono" pitchFamily="49" charset="0"/>
              </a:rPr>
              <a:t>@your_name</a:t>
            </a:r>
          </a:p>
        </p:txBody>
      </p:sp>
      <p:sp>
        <p:nvSpPr>
          <p:cNvPr id="6" name="Title 3">
            <a:extLst>
              <a:ext uri="{FF2B5EF4-FFF2-40B4-BE49-F238E27FC236}">
                <a16:creationId xmlns:a16="http://schemas.microsoft.com/office/drawing/2014/main" id="{FAB18AC2-FE89-13AD-FCF5-D78B4EDE17DE}"/>
              </a:ext>
            </a:extLst>
          </p:cNvPr>
          <p:cNvSpPr txBox="1">
            <a:spLocks/>
          </p:cNvSpPr>
          <p:nvPr/>
        </p:nvSpPr>
        <p:spPr>
          <a:xfrm>
            <a:off x="224609" y="4316299"/>
            <a:ext cx="1740600" cy="30777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solidFill>
                  <a:srgbClr val="E9ECF1"/>
                </a:solidFill>
              </a:rPr>
              <a:t>Your Name</a:t>
            </a:r>
          </a:p>
        </p:txBody>
      </p:sp>
      <p:sp>
        <p:nvSpPr>
          <p:cNvPr id="4" name="Title 1">
            <a:extLst>
              <a:ext uri="{FF2B5EF4-FFF2-40B4-BE49-F238E27FC236}">
                <a16:creationId xmlns:a16="http://schemas.microsoft.com/office/drawing/2014/main" id="{B4356E59-5C45-A9AA-6605-DE47404B8141}"/>
              </a:ext>
            </a:extLst>
          </p:cNvPr>
          <p:cNvSpPr txBox="1">
            <a:spLocks/>
          </p:cNvSpPr>
          <p:nvPr/>
        </p:nvSpPr>
        <p:spPr>
          <a:xfrm>
            <a:off x="561158" y="3006512"/>
            <a:ext cx="8097663" cy="558201"/>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70000"/>
              </a:lnSpc>
              <a:spcBef>
                <a:spcPts val="0"/>
              </a:spcBef>
              <a:spcAft>
                <a:spcPts val="0"/>
              </a:spcAft>
              <a:buClr>
                <a:schemeClr val="lt1"/>
              </a:buClr>
              <a:buSzPts val="5600"/>
              <a:buFont typeface="Inter SemiBold"/>
              <a:buNone/>
              <a:defRPr sz="5600" b="0" i="0" u="none" strike="noStrike" cap="none">
                <a:solidFill>
                  <a:schemeClr val="lt1"/>
                </a:solidFill>
                <a:latin typeface="Inter SemiBold"/>
                <a:ea typeface="Inter SemiBold"/>
                <a:cs typeface="Inter SemiBold"/>
                <a:sym typeface="Inter SemiBold"/>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ctr"/>
            <a:r>
              <a:rPr lang="en-US" sz="2400" dirty="0"/>
              <a:t>That </a:t>
            </a:r>
            <a:r>
              <a:rPr lang="en-US" sz="2400" i="1" dirty="0"/>
              <a:t>every </a:t>
            </a:r>
            <a:r>
              <a:rPr lang="en-US" sz="2400" dirty="0"/>
              <a:t>developer should know</a:t>
            </a:r>
          </a:p>
        </p:txBody>
      </p:sp>
    </p:spTree>
    <p:extLst>
      <p:ext uri="{BB962C8B-B14F-4D97-AF65-F5344CB8AC3E}">
        <p14:creationId xmlns:p14="http://schemas.microsoft.com/office/powerpoint/2010/main" val="13639124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2470-2685-BD5F-8220-A9065576F2B9}"/>
              </a:ext>
            </a:extLst>
          </p:cNvPr>
          <p:cNvSpPr>
            <a:spLocks noGrp="1"/>
          </p:cNvSpPr>
          <p:nvPr>
            <p:ph type="title"/>
          </p:nvPr>
        </p:nvSpPr>
        <p:spPr>
          <a:xfrm>
            <a:off x="401850" y="1897616"/>
            <a:ext cx="8340300" cy="558201"/>
          </a:xfrm>
        </p:spPr>
        <p:txBody>
          <a:bodyPr/>
          <a:lstStyle/>
          <a:p>
            <a:pPr algn="ctr"/>
            <a:r>
              <a:rPr lang="en-US" dirty="0"/>
              <a:t>“How do I get the most out of  GitHub Copilot?”</a:t>
            </a:r>
          </a:p>
        </p:txBody>
      </p:sp>
    </p:spTree>
    <p:extLst>
      <p:ext uri="{BB962C8B-B14F-4D97-AF65-F5344CB8AC3E}">
        <p14:creationId xmlns:p14="http://schemas.microsoft.com/office/powerpoint/2010/main" val="1783169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 black and white logo&#10;&#10;Description automatically generated">
            <a:extLst>
              <a:ext uri="{FF2B5EF4-FFF2-40B4-BE49-F238E27FC236}">
                <a16:creationId xmlns:a16="http://schemas.microsoft.com/office/drawing/2014/main" id="{C1E4EA40-A04E-3646-9D38-CBC301EFF76C}"/>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70000" contrast="100000"/>
                    </a14:imgEffect>
                  </a14:imgLayer>
                </a14:imgProps>
              </a:ext>
              <a:ext uri="{28A0092B-C50C-407E-A947-70E740481C1C}">
                <a14:useLocalDpi xmlns:a14="http://schemas.microsoft.com/office/drawing/2010/main"/>
              </a:ext>
            </a:extLst>
          </a:blip>
          <a:stretch>
            <a:fillRect/>
          </a:stretch>
        </p:blipFill>
        <p:spPr>
          <a:xfrm>
            <a:off x="3430557" y="1017096"/>
            <a:ext cx="2091571" cy="2091571"/>
          </a:xfrm>
          <a:prstGeom prst="rect">
            <a:avLst/>
          </a:prstGeom>
        </p:spPr>
      </p:pic>
      <p:sp>
        <p:nvSpPr>
          <p:cNvPr id="2" name="Title 1">
            <a:extLst>
              <a:ext uri="{FF2B5EF4-FFF2-40B4-BE49-F238E27FC236}">
                <a16:creationId xmlns:a16="http://schemas.microsoft.com/office/drawing/2014/main" id="{6FE7DC42-BEB3-3DF3-625C-CDEE1FD51909}"/>
              </a:ext>
            </a:extLst>
          </p:cNvPr>
          <p:cNvSpPr txBox="1">
            <a:spLocks/>
          </p:cNvSpPr>
          <p:nvPr/>
        </p:nvSpPr>
        <p:spPr>
          <a:xfrm>
            <a:off x="1335212" y="3261936"/>
            <a:ext cx="6473575" cy="5909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chemeClr val="bg1"/>
                </a:solidFill>
              </a:rPr>
              <a:t>Your AI Pair Programmer</a:t>
            </a:r>
          </a:p>
        </p:txBody>
      </p:sp>
    </p:spTree>
    <p:extLst>
      <p:ext uri="{BB962C8B-B14F-4D97-AF65-F5344CB8AC3E}">
        <p14:creationId xmlns:p14="http://schemas.microsoft.com/office/powerpoint/2010/main" val="67412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1621EDF-F7E3-0DEC-1BEB-2E4E75175408}"/>
              </a:ext>
            </a:extLst>
          </p:cNvPr>
          <p:cNvGrpSpPr/>
          <p:nvPr/>
        </p:nvGrpSpPr>
        <p:grpSpPr>
          <a:xfrm>
            <a:off x="0" y="0"/>
            <a:ext cx="9144000" cy="5143500"/>
            <a:chOff x="0" y="0"/>
            <a:chExt cx="9144000" cy="5143500"/>
          </a:xfrm>
        </p:grpSpPr>
        <p:pic>
          <p:nvPicPr>
            <p:cNvPr id="4" name="Picture 3" descr="A screenshot of a computer&#10;&#10;Description automatically generated">
              <a:extLst>
                <a:ext uri="{FF2B5EF4-FFF2-40B4-BE49-F238E27FC236}">
                  <a16:creationId xmlns:a16="http://schemas.microsoft.com/office/drawing/2014/main" id="{FBAE4459-3371-6736-469F-96F4334DD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5" name="Rectangle 4">
              <a:extLst>
                <a:ext uri="{FF2B5EF4-FFF2-40B4-BE49-F238E27FC236}">
                  <a16:creationId xmlns:a16="http://schemas.microsoft.com/office/drawing/2014/main" id="{6A95C693-CB17-0AD2-ECA0-688F1BA18EF7}"/>
                </a:ext>
              </a:extLst>
            </p:cNvPr>
            <p:cNvSpPr/>
            <p:nvPr/>
          </p:nvSpPr>
          <p:spPr>
            <a:xfrm>
              <a:off x="123825" y="4946651"/>
              <a:ext cx="3135842" cy="161924"/>
            </a:xfrm>
            <a:prstGeom prst="rect">
              <a:avLst/>
            </a:prstGeom>
            <a:solidFill>
              <a:srgbClr val="1523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156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A52F1498-5D74-816E-DA46-9B52BECBCB94}"/>
              </a:ext>
            </a:extLst>
          </p:cNvPr>
          <p:cNvGrpSpPr/>
          <p:nvPr/>
        </p:nvGrpSpPr>
        <p:grpSpPr>
          <a:xfrm>
            <a:off x="525619" y="1615149"/>
            <a:ext cx="1465091" cy="1745769"/>
            <a:chOff x="968327" y="1545777"/>
            <a:chExt cx="1465091" cy="1745769"/>
          </a:xfrm>
        </p:grpSpPr>
        <p:sp>
          <p:nvSpPr>
            <p:cNvPr id="19" name="Oval 18">
              <a:extLst>
                <a:ext uri="{FF2B5EF4-FFF2-40B4-BE49-F238E27FC236}">
                  <a16:creationId xmlns:a16="http://schemas.microsoft.com/office/drawing/2014/main" id="{2C9DAEAB-B09B-60D0-A469-47086A0B80FF}"/>
                </a:ext>
              </a:extLst>
            </p:cNvPr>
            <p:cNvSpPr/>
            <p:nvPr/>
          </p:nvSpPr>
          <p:spPr>
            <a:xfrm>
              <a:off x="1247189" y="1545777"/>
              <a:ext cx="907365" cy="907365"/>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C26F8446-9998-0B60-7600-0288EEB83F08}"/>
                </a:ext>
              </a:extLst>
            </p:cNvPr>
            <p:cNvSpPr/>
            <p:nvPr/>
          </p:nvSpPr>
          <p:spPr>
            <a:xfrm rot="10800000">
              <a:off x="968327" y="2502380"/>
              <a:ext cx="1465091" cy="789166"/>
            </a:xfrm>
            <a:custGeom>
              <a:avLst/>
              <a:gdLst>
                <a:gd name="connsiteX0" fmla="*/ 485057 w 1465091"/>
                <a:gd name="connsiteY0" fmla="*/ 789166 h 789166"/>
                <a:gd name="connsiteX1" fmla="*/ 414956 w 1465091"/>
                <a:gd name="connsiteY1" fmla="*/ 758584 h 789166"/>
                <a:gd name="connsiteX2" fmla="*/ 3781 w 1465091"/>
                <a:gd name="connsiteY2" fmla="*/ 86047 h 789166"/>
                <a:gd name="connsiteX3" fmla="*/ 0 w 1465091"/>
                <a:gd name="connsiteY3" fmla="*/ 24 h 789166"/>
                <a:gd name="connsiteX4" fmla="*/ 0 w 1465091"/>
                <a:gd name="connsiteY4" fmla="*/ 0 h 789166"/>
                <a:gd name="connsiteX5" fmla="*/ 1465091 w 1465091"/>
                <a:gd name="connsiteY5" fmla="*/ 0 h 789166"/>
                <a:gd name="connsiteX6" fmla="*/ 1465091 w 1465091"/>
                <a:gd name="connsiteY6" fmla="*/ 1 h 789166"/>
                <a:gd name="connsiteX7" fmla="*/ 1066038 w 1465091"/>
                <a:gd name="connsiteY7" fmla="*/ 749505 h 789166"/>
                <a:gd name="connsiteX8" fmla="*/ 979988 w 1465091"/>
                <a:gd name="connsiteY8" fmla="*/ 789141 h 789166"/>
                <a:gd name="connsiteX9" fmla="*/ 909140 w 1465091"/>
                <a:gd name="connsiteY9" fmla="*/ 750686 h 789166"/>
                <a:gd name="connsiteX10" fmla="*/ 732546 w 1465091"/>
                <a:gd name="connsiteY10" fmla="*/ 715033 h 789166"/>
                <a:gd name="connsiteX11" fmla="*/ 555952 w 1465091"/>
                <a:gd name="connsiteY11" fmla="*/ 750686 h 78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5091" h="789166">
                  <a:moveTo>
                    <a:pt x="485057" y="789166"/>
                  </a:moveTo>
                  <a:lnTo>
                    <a:pt x="414956" y="758584"/>
                  </a:lnTo>
                  <a:cubicBezTo>
                    <a:pt x="190780" y="634488"/>
                    <a:pt x="30041" y="383104"/>
                    <a:pt x="3781" y="86047"/>
                  </a:cubicBezTo>
                  <a:lnTo>
                    <a:pt x="0" y="24"/>
                  </a:lnTo>
                  <a:lnTo>
                    <a:pt x="0" y="0"/>
                  </a:lnTo>
                  <a:lnTo>
                    <a:pt x="1465091" y="0"/>
                  </a:lnTo>
                  <a:lnTo>
                    <a:pt x="1465091" y="1"/>
                  </a:lnTo>
                  <a:cubicBezTo>
                    <a:pt x="1465091" y="326805"/>
                    <a:pt x="1302946" y="610100"/>
                    <a:pt x="1066038" y="749505"/>
                  </a:cubicBezTo>
                  <a:lnTo>
                    <a:pt x="979988" y="789141"/>
                  </a:lnTo>
                  <a:lnTo>
                    <a:pt x="909140" y="750686"/>
                  </a:lnTo>
                  <a:cubicBezTo>
                    <a:pt x="854862" y="727728"/>
                    <a:pt x="795186" y="715033"/>
                    <a:pt x="732546" y="715033"/>
                  </a:cubicBezTo>
                  <a:cubicBezTo>
                    <a:pt x="669905" y="715033"/>
                    <a:pt x="610230" y="727728"/>
                    <a:pt x="555952" y="750686"/>
                  </a:cubicBez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24" name="Picture 2" descr="ChatGPT Logo PNG Images With Transparent Background">
            <a:extLst>
              <a:ext uri="{FF2B5EF4-FFF2-40B4-BE49-F238E27FC236}">
                <a16:creationId xmlns:a16="http://schemas.microsoft.com/office/drawing/2014/main" id="{9289BD89-61EA-17EB-702B-5D5848D67A2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85823" y="1270489"/>
            <a:ext cx="2504049" cy="250404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black and white logo&#10;&#10;Description automatically generated">
            <a:extLst>
              <a:ext uri="{FF2B5EF4-FFF2-40B4-BE49-F238E27FC236}">
                <a16:creationId xmlns:a16="http://schemas.microsoft.com/office/drawing/2014/main" id="{C1E4EA40-A04E-3646-9D38-CBC301EFF76C}"/>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70000" contrast="100000"/>
                    </a14:imgEffect>
                  </a14:imgLayer>
                </a14:imgProps>
              </a:ext>
              <a:ext uri="{28A0092B-C50C-407E-A947-70E740481C1C}">
                <a14:useLocalDpi xmlns:a14="http://schemas.microsoft.com/office/drawing/2010/main"/>
              </a:ext>
            </a:extLst>
          </a:blip>
          <a:stretch>
            <a:fillRect/>
          </a:stretch>
        </p:blipFill>
        <p:spPr>
          <a:xfrm>
            <a:off x="3466057" y="1525964"/>
            <a:ext cx="2091571" cy="2091571"/>
          </a:xfrm>
          <a:prstGeom prst="rect">
            <a:avLst/>
          </a:prstGeom>
        </p:spPr>
      </p:pic>
      <p:sp>
        <p:nvSpPr>
          <p:cNvPr id="29" name="Arrow: Right 28">
            <a:extLst>
              <a:ext uri="{FF2B5EF4-FFF2-40B4-BE49-F238E27FC236}">
                <a16:creationId xmlns:a16="http://schemas.microsoft.com/office/drawing/2014/main" id="{107DDF20-FD0F-1627-97B6-F7E5BEDBC951}"/>
              </a:ext>
            </a:extLst>
          </p:cNvPr>
          <p:cNvSpPr/>
          <p:nvPr/>
        </p:nvSpPr>
        <p:spPr>
          <a:xfrm>
            <a:off x="2201873" y="2210474"/>
            <a:ext cx="1053021" cy="199114"/>
          </a:xfrm>
          <a:prstGeom prst="rightArrow">
            <a:avLst/>
          </a:prstGeom>
          <a:solidFill>
            <a:srgbClr val="A455FA"/>
          </a:solidFill>
          <a:ln>
            <a:solidFill>
              <a:srgbClr val="A45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FB76D0C5-C886-76EC-FE38-12847AA88C4B}"/>
              </a:ext>
            </a:extLst>
          </p:cNvPr>
          <p:cNvSpPr/>
          <p:nvPr/>
        </p:nvSpPr>
        <p:spPr>
          <a:xfrm>
            <a:off x="5664739" y="2185000"/>
            <a:ext cx="1053021" cy="199114"/>
          </a:xfrm>
          <a:prstGeom prst="rightArrow">
            <a:avLst/>
          </a:prstGeom>
          <a:solidFill>
            <a:srgbClr val="A455FA"/>
          </a:solidFill>
          <a:ln>
            <a:solidFill>
              <a:srgbClr val="A45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399F9741-B402-B027-5101-33B3CCFB0E2D}"/>
              </a:ext>
            </a:extLst>
          </p:cNvPr>
          <p:cNvSpPr/>
          <p:nvPr/>
        </p:nvSpPr>
        <p:spPr>
          <a:xfrm rot="10800000">
            <a:off x="5673562" y="2780655"/>
            <a:ext cx="1053021" cy="199114"/>
          </a:xfrm>
          <a:prstGeom prst="rightArrow">
            <a:avLst/>
          </a:prstGeom>
          <a:solidFill>
            <a:srgbClr val="A455FA"/>
          </a:solidFill>
          <a:ln>
            <a:solidFill>
              <a:srgbClr val="A45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E9F64D1C-FF0F-D4E9-1E85-C91CFA2D349E}"/>
              </a:ext>
            </a:extLst>
          </p:cNvPr>
          <p:cNvSpPr/>
          <p:nvPr/>
        </p:nvSpPr>
        <p:spPr>
          <a:xfrm rot="10800000">
            <a:off x="2176829" y="2780655"/>
            <a:ext cx="1053021" cy="199114"/>
          </a:xfrm>
          <a:prstGeom prst="rightArrow">
            <a:avLst/>
          </a:prstGeom>
          <a:solidFill>
            <a:srgbClr val="A455FA"/>
          </a:solidFill>
          <a:ln>
            <a:solidFill>
              <a:srgbClr val="A455F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C852C2A0-BC2B-76BC-7CD2-441A49806F0D}"/>
              </a:ext>
            </a:extLst>
          </p:cNvPr>
          <p:cNvSpPr txBox="1"/>
          <p:nvPr/>
        </p:nvSpPr>
        <p:spPr>
          <a:xfrm>
            <a:off x="2201873" y="872278"/>
            <a:ext cx="1289229" cy="738664"/>
          </a:xfrm>
          <a:prstGeom prst="rect">
            <a:avLst/>
          </a:prstGeom>
          <a:noFill/>
        </p:spPr>
        <p:txBody>
          <a:bodyPr wrap="square" rtlCol="0">
            <a:spAutoFit/>
          </a:bodyPr>
          <a:lstStyle/>
          <a:p>
            <a:r>
              <a:rPr lang="en-US" dirty="0">
                <a:solidFill>
                  <a:schemeClr val="bg1"/>
                </a:solidFill>
              </a:rPr>
              <a:t>“Create a webserver in TypeScript”</a:t>
            </a:r>
          </a:p>
        </p:txBody>
      </p:sp>
      <p:sp>
        <p:nvSpPr>
          <p:cNvPr id="37" name="TextBox 36">
            <a:extLst>
              <a:ext uri="{FF2B5EF4-FFF2-40B4-BE49-F238E27FC236}">
                <a16:creationId xmlns:a16="http://schemas.microsoft.com/office/drawing/2014/main" id="{11A86BEB-378C-A0BB-B05C-8FC1026BC2DC}"/>
              </a:ext>
            </a:extLst>
          </p:cNvPr>
          <p:cNvSpPr txBox="1"/>
          <p:nvPr/>
        </p:nvSpPr>
        <p:spPr>
          <a:xfrm>
            <a:off x="5219196" y="764668"/>
            <a:ext cx="2790375" cy="954107"/>
          </a:xfrm>
          <a:prstGeom prst="rect">
            <a:avLst/>
          </a:prstGeom>
          <a:noFill/>
        </p:spPr>
        <p:txBody>
          <a:bodyPr wrap="square" rtlCol="0">
            <a:spAutoFit/>
          </a:bodyPr>
          <a:lstStyle/>
          <a:p>
            <a:r>
              <a:rPr lang="en-US" b="1" dirty="0">
                <a:solidFill>
                  <a:schemeClr val="bg1"/>
                </a:solidFill>
              </a:rPr>
              <a:t>System</a:t>
            </a:r>
            <a:r>
              <a:rPr lang="en-US" dirty="0">
                <a:solidFill>
                  <a:schemeClr val="bg1"/>
                </a:solidFill>
              </a:rPr>
              <a:t>: You are a friendly coding assistant…</a:t>
            </a:r>
          </a:p>
          <a:p>
            <a:r>
              <a:rPr lang="en-US" b="1" dirty="0">
                <a:solidFill>
                  <a:schemeClr val="bg1"/>
                </a:solidFill>
              </a:rPr>
              <a:t>User: </a:t>
            </a:r>
            <a:r>
              <a:rPr lang="en-US" dirty="0">
                <a:solidFill>
                  <a:schemeClr val="bg1"/>
                </a:solidFill>
              </a:rPr>
              <a:t>Create a</a:t>
            </a:r>
            <a:r>
              <a:rPr lang="en-US" b="1" dirty="0">
                <a:solidFill>
                  <a:schemeClr val="bg1"/>
                </a:solidFill>
              </a:rPr>
              <a:t> </a:t>
            </a:r>
            <a:r>
              <a:rPr lang="en-US" dirty="0">
                <a:solidFill>
                  <a:schemeClr val="bg1"/>
                </a:solidFill>
              </a:rPr>
              <a:t>webserver in TypeScript”</a:t>
            </a:r>
          </a:p>
        </p:txBody>
      </p:sp>
      <p:sp>
        <p:nvSpPr>
          <p:cNvPr id="38" name="TextBox 37">
            <a:extLst>
              <a:ext uri="{FF2B5EF4-FFF2-40B4-BE49-F238E27FC236}">
                <a16:creationId xmlns:a16="http://schemas.microsoft.com/office/drawing/2014/main" id="{3541F913-021E-1A98-2D98-F9941CFBDACE}"/>
              </a:ext>
            </a:extLst>
          </p:cNvPr>
          <p:cNvSpPr txBox="1"/>
          <p:nvPr/>
        </p:nvSpPr>
        <p:spPr>
          <a:xfrm>
            <a:off x="5322572" y="3586302"/>
            <a:ext cx="2790375" cy="1169551"/>
          </a:xfrm>
          <a:prstGeom prst="rect">
            <a:avLst/>
          </a:prstGeom>
          <a:noFill/>
        </p:spPr>
        <p:txBody>
          <a:bodyPr wrap="square" rtlCol="0">
            <a:spAutoFit/>
          </a:bodyPr>
          <a:lstStyle/>
          <a:p>
            <a:r>
              <a:rPr lang="en-US" b="1" dirty="0">
                <a:solidFill>
                  <a:schemeClr val="bg1"/>
                </a:solidFill>
              </a:rPr>
              <a:t>System</a:t>
            </a:r>
            <a:r>
              <a:rPr lang="en-US" dirty="0">
                <a:solidFill>
                  <a:schemeClr val="bg1"/>
                </a:solidFill>
              </a:rPr>
              <a:t>: You are a friendly coding assistant…</a:t>
            </a:r>
          </a:p>
          <a:p>
            <a:r>
              <a:rPr lang="en-US" b="1" dirty="0">
                <a:solidFill>
                  <a:schemeClr val="bg1"/>
                </a:solidFill>
              </a:rPr>
              <a:t>User: </a:t>
            </a:r>
            <a:r>
              <a:rPr lang="en-US" dirty="0">
                <a:solidFill>
                  <a:schemeClr val="bg1"/>
                </a:solidFill>
              </a:rPr>
              <a:t>Create a</a:t>
            </a:r>
            <a:r>
              <a:rPr lang="en-US" b="1" dirty="0">
                <a:solidFill>
                  <a:schemeClr val="bg1"/>
                </a:solidFill>
              </a:rPr>
              <a:t> </a:t>
            </a:r>
            <a:r>
              <a:rPr lang="en-US" dirty="0">
                <a:solidFill>
                  <a:schemeClr val="bg1"/>
                </a:solidFill>
              </a:rPr>
              <a:t>webserver in TypeScript”</a:t>
            </a:r>
          </a:p>
          <a:p>
            <a:r>
              <a:rPr lang="en-US" b="1" dirty="0">
                <a:solidFill>
                  <a:schemeClr val="bg1"/>
                </a:solidFill>
              </a:rPr>
              <a:t>Assistant: </a:t>
            </a:r>
            <a:r>
              <a:rPr lang="en-US" dirty="0">
                <a:solidFill>
                  <a:schemeClr val="bg1"/>
                </a:solidFill>
              </a:rPr>
              <a:t>Sure! Here’s a web..</a:t>
            </a:r>
            <a:endParaRPr lang="en-US" b="1" dirty="0">
              <a:solidFill>
                <a:schemeClr val="bg1"/>
              </a:solidFill>
            </a:endParaRPr>
          </a:p>
        </p:txBody>
      </p:sp>
      <p:sp>
        <p:nvSpPr>
          <p:cNvPr id="39" name="TextBox 38">
            <a:extLst>
              <a:ext uri="{FF2B5EF4-FFF2-40B4-BE49-F238E27FC236}">
                <a16:creationId xmlns:a16="http://schemas.microsoft.com/office/drawing/2014/main" id="{B9E81996-A77A-2A08-6AF0-1844F4E5C3B0}"/>
              </a:ext>
            </a:extLst>
          </p:cNvPr>
          <p:cNvSpPr txBox="1"/>
          <p:nvPr/>
        </p:nvSpPr>
        <p:spPr>
          <a:xfrm>
            <a:off x="1718635" y="3666773"/>
            <a:ext cx="2790375" cy="830997"/>
          </a:xfrm>
          <a:prstGeom prst="rect">
            <a:avLst/>
          </a:prstGeom>
          <a:noFill/>
        </p:spPr>
        <p:txBody>
          <a:bodyPr wrap="square" rtlCol="0">
            <a:spAutoFit/>
          </a:bodyPr>
          <a:lstStyle/>
          <a:p>
            <a:r>
              <a:rPr lang="en-US" sz="1200" b="1" dirty="0">
                <a:solidFill>
                  <a:schemeClr val="bg1"/>
                </a:solidFill>
              </a:rPr>
              <a:t>```</a:t>
            </a:r>
            <a:r>
              <a:rPr lang="en-US" sz="1200" dirty="0" err="1">
                <a:solidFill>
                  <a:schemeClr val="bg1"/>
                </a:solidFill>
              </a:rPr>
              <a:t>javascript</a:t>
            </a:r>
            <a:endParaRPr lang="en-US" sz="1200" dirty="0">
              <a:solidFill>
                <a:schemeClr val="bg1"/>
              </a:solidFill>
            </a:endParaRPr>
          </a:p>
          <a:p>
            <a:r>
              <a:rPr lang="en-US" sz="1200" dirty="0">
                <a:solidFill>
                  <a:schemeClr val="bg1"/>
                </a:solidFill>
                <a:latin typeface="Cascadia Code" panose="020B0609020000020004" pitchFamily="49" charset="0"/>
                <a:cs typeface="Cascadia Code" panose="020B0609020000020004" pitchFamily="49" charset="0"/>
              </a:rPr>
              <a:t>import Express, { Request, Response } from “express”</a:t>
            </a:r>
          </a:p>
          <a:p>
            <a:r>
              <a:rPr lang="en-US" sz="1200" dirty="0">
                <a:solidFill>
                  <a:schemeClr val="bg1"/>
                </a:solidFill>
              </a:rPr>
              <a:t>```</a:t>
            </a:r>
          </a:p>
        </p:txBody>
      </p:sp>
    </p:spTree>
    <p:extLst>
      <p:ext uri="{BB962C8B-B14F-4D97-AF65-F5344CB8AC3E}">
        <p14:creationId xmlns:p14="http://schemas.microsoft.com/office/powerpoint/2010/main" val="20093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3" grpId="0" animBg="1"/>
      <p:bldP spid="34" grpId="0" animBg="1"/>
      <p:bldP spid="35" grpId="0" animBg="1"/>
      <p:bldP spid="36" grpId="0"/>
      <p:bldP spid="37" grpId="0"/>
      <p:bldP spid="38"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7DC42-BEB3-3DF3-625C-CDEE1FD51909}"/>
              </a:ext>
            </a:extLst>
          </p:cNvPr>
          <p:cNvSpPr txBox="1">
            <a:spLocks/>
          </p:cNvSpPr>
          <p:nvPr/>
        </p:nvSpPr>
        <p:spPr>
          <a:xfrm>
            <a:off x="1335212" y="3261936"/>
            <a:ext cx="6473575" cy="59093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00" dirty="0">
                <a:solidFill>
                  <a:schemeClr val="tx1"/>
                </a:solidFill>
              </a:rPr>
              <a:t>Your Pair Prompt Engineer</a:t>
            </a:r>
          </a:p>
        </p:txBody>
      </p:sp>
      <p:pic>
        <p:nvPicPr>
          <p:cNvPr id="6" name="Picture 5" descr="A black and white logo&#10;&#10;Description automatically generated">
            <a:extLst>
              <a:ext uri="{FF2B5EF4-FFF2-40B4-BE49-F238E27FC236}">
                <a16:creationId xmlns:a16="http://schemas.microsoft.com/office/drawing/2014/main" id="{A4244625-DF6B-A498-8104-F78FF5FE1A1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8799" y="514350"/>
            <a:ext cx="2946400" cy="2946400"/>
          </a:xfrm>
          <a:prstGeom prst="rect">
            <a:avLst/>
          </a:prstGeom>
        </p:spPr>
      </p:pic>
    </p:spTree>
    <p:extLst>
      <p:ext uri="{BB962C8B-B14F-4D97-AF65-F5344CB8AC3E}">
        <p14:creationId xmlns:p14="http://schemas.microsoft.com/office/powerpoint/2010/main" val="87495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AD9F5F-76AE-FDF7-AEDC-3CACE86D5389}"/>
              </a:ext>
            </a:extLst>
          </p:cNvPr>
          <p:cNvSpPr>
            <a:spLocks noGrp="1"/>
          </p:cNvSpPr>
          <p:nvPr>
            <p:ph type="title"/>
          </p:nvPr>
        </p:nvSpPr>
        <p:spPr>
          <a:xfrm>
            <a:off x="401850" y="2254387"/>
            <a:ext cx="8340300" cy="634725"/>
          </a:xfrm>
        </p:spPr>
        <p:txBody>
          <a:bodyPr/>
          <a:lstStyle/>
          <a:p>
            <a:pPr algn="ctr"/>
            <a:r>
              <a:rPr lang="en-US" dirty="0"/>
              <a:t>DEMO</a:t>
            </a:r>
          </a:p>
        </p:txBody>
      </p:sp>
    </p:spTree>
    <p:extLst>
      <p:ext uri="{BB962C8B-B14F-4D97-AF65-F5344CB8AC3E}">
        <p14:creationId xmlns:p14="http://schemas.microsoft.com/office/powerpoint/2010/main" val="109340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AD9F5F-76AE-FDF7-AEDC-3CACE86D5389}"/>
              </a:ext>
            </a:extLst>
          </p:cNvPr>
          <p:cNvSpPr>
            <a:spLocks noGrp="1"/>
          </p:cNvSpPr>
          <p:nvPr>
            <p:ph type="title"/>
          </p:nvPr>
        </p:nvSpPr>
        <p:spPr/>
        <p:txBody>
          <a:bodyPr/>
          <a:lstStyle/>
          <a:p>
            <a:r>
              <a:rPr lang="en-US" dirty="0"/>
              <a:t>Burke Holland</a:t>
            </a:r>
          </a:p>
        </p:txBody>
      </p:sp>
      <p:sp>
        <p:nvSpPr>
          <p:cNvPr id="2" name="Title 1">
            <a:extLst>
              <a:ext uri="{FF2B5EF4-FFF2-40B4-BE49-F238E27FC236}">
                <a16:creationId xmlns:a16="http://schemas.microsoft.com/office/drawing/2014/main" id="{8A277250-F66C-3C99-A569-62F0AAF34EE8}"/>
              </a:ext>
            </a:extLst>
          </p:cNvPr>
          <p:cNvSpPr>
            <a:spLocks noGrp="1"/>
          </p:cNvSpPr>
          <p:nvPr>
            <p:ph type="title" idx="2"/>
          </p:nvPr>
        </p:nvSpPr>
        <p:spPr/>
        <p:txBody>
          <a:bodyPr/>
          <a:lstStyle/>
          <a:p>
            <a:r>
              <a:rPr lang="en-US" dirty="0"/>
              <a:t>@burkeholland</a:t>
            </a:r>
          </a:p>
        </p:txBody>
      </p:sp>
      <p:sp>
        <p:nvSpPr>
          <p:cNvPr id="4" name="Title 3">
            <a:extLst>
              <a:ext uri="{FF2B5EF4-FFF2-40B4-BE49-F238E27FC236}">
                <a16:creationId xmlns:a16="http://schemas.microsoft.com/office/drawing/2014/main" id="{01BC991B-C9C8-A161-6009-D0C8CFC8AE85}"/>
              </a:ext>
            </a:extLst>
          </p:cNvPr>
          <p:cNvSpPr>
            <a:spLocks noGrp="1"/>
          </p:cNvSpPr>
          <p:nvPr>
            <p:ph type="title" idx="3"/>
          </p:nvPr>
        </p:nvSpPr>
        <p:spPr/>
        <p:txBody>
          <a:bodyPr/>
          <a:lstStyle/>
          <a:p>
            <a:r>
              <a:rPr lang="en-US" dirty="0"/>
              <a:t>Burke Holland</a:t>
            </a:r>
          </a:p>
        </p:txBody>
      </p:sp>
      <p:sp>
        <p:nvSpPr>
          <p:cNvPr id="5" name="Title 4">
            <a:extLst>
              <a:ext uri="{FF2B5EF4-FFF2-40B4-BE49-F238E27FC236}">
                <a16:creationId xmlns:a16="http://schemas.microsoft.com/office/drawing/2014/main" id="{8F9FFE57-CF45-3E54-15D9-CAF088092E01}"/>
              </a:ext>
            </a:extLst>
          </p:cNvPr>
          <p:cNvSpPr>
            <a:spLocks noGrp="1"/>
          </p:cNvSpPr>
          <p:nvPr>
            <p:ph type="title" idx="4"/>
          </p:nvPr>
        </p:nvSpPr>
        <p:spPr>
          <a:xfrm>
            <a:off x="401850" y="404700"/>
            <a:ext cx="8340300" cy="614360"/>
          </a:xfrm>
        </p:spPr>
        <p:txBody>
          <a:bodyPr/>
          <a:lstStyle/>
          <a:p>
            <a:r>
              <a:rPr lang="en-US" dirty="0"/>
              <a:t>Thank You!</a:t>
            </a:r>
          </a:p>
        </p:txBody>
      </p:sp>
      <p:sp>
        <p:nvSpPr>
          <p:cNvPr id="8" name="TextBox 7">
            <a:extLst>
              <a:ext uri="{FF2B5EF4-FFF2-40B4-BE49-F238E27FC236}">
                <a16:creationId xmlns:a16="http://schemas.microsoft.com/office/drawing/2014/main" id="{116926F1-0184-E811-5588-41EAC7726672}"/>
              </a:ext>
            </a:extLst>
          </p:cNvPr>
          <p:cNvSpPr txBox="1"/>
          <p:nvPr/>
        </p:nvSpPr>
        <p:spPr>
          <a:xfrm>
            <a:off x="2412930" y="1345105"/>
            <a:ext cx="4585770" cy="307777"/>
          </a:xfrm>
          <a:prstGeom prst="rect">
            <a:avLst/>
          </a:prstGeom>
          <a:noFill/>
        </p:spPr>
        <p:txBody>
          <a:bodyPr wrap="square">
            <a:spAutoFit/>
          </a:bodyPr>
          <a:lstStyle/>
          <a:p>
            <a:pPr algn="ctr"/>
            <a:r>
              <a:rPr lang="en-US" b="1" dirty="0">
                <a:solidFill>
                  <a:srgbClr val="E9ECF1"/>
                </a:solidFill>
              </a:rPr>
              <a:t>aka.ms/learn-copilot</a:t>
            </a:r>
          </a:p>
        </p:txBody>
      </p:sp>
      <p:pic>
        <p:nvPicPr>
          <p:cNvPr id="10" name="Picture 9">
            <a:extLst>
              <a:ext uri="{FF2B5EF4-FFF2-40B4-BE49-F238E27FC236}">
                <a16:creationId xmlns:a16="http://schemas.microsoft.com/office/drawing/2014/main" id="{D0B352B5-47BF-63C2-1433-69E2AC4DEB47}"/>
              </a:ext>
            </a:extLst>
          </p:cNvPr>
          <p:cNvPicPr>
            <a:picLocks noChangeAspect="1"/>
          </p:cNvPicPr>
          <p:nvPr/>
        </p:nvPicPr>
        <p:blipFill>
          <a:blip r:embed="rId3"/>
          <a:stretch>
            <a:fillRect/>
          </a:stretch>
        </p:blipFill>
        <p:spPr>
          <a:xfrm>
            <a:off x="3744827" y="1652882"/>
            <a:ext cx="1921975" cy="1846737"/>
          </a:xfrm>
          <a:prstGeom prst="rect">
            <a:avLst/>
          </a:prstGeom>
        </p:spPr>
      </p:pic>
    </p:spTree>
    <p:extLst>
      <p:ext uri="{BB962C8B-B14F-4D97-AF65-F5344CB8AC3E}">
        <p14:creationId xmlns:p14="http://schemas.microsoft.com/office/powerpoint/2010/main" val="934544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GitHub vILT Template">
  <a:themeElements>
    <a:clrScheme name="Simple Light">
      <a:dk1>
        <a:srgbClr val="0D1117"/>
      </a:dk1>
      <a:lt1>
        <a:srgbClr val="FFFFFF"/>
      </a:lt1>
      <a:dk2>
        <a:srgbClr val="57606A"/>
      </a:dk2>
      <a:lt2>
        <a:srgbClr val="8B949E"/>
      </a:lt2>
      <a:accent1>
        <a:srgbClr val="2C33A5"/>
      </a:accent1>
      <a:accent2>
        <a:srgbClr val="7EE787"/>
      </a:accent2>
      <a:accent3>
        <a:srgbClr val="FFA28B"/>
      </a:accent3>
      <a:accent4>
        <a:srgbClr val="939AFF"/>
      </a:accent4>
      <a:accent5>
        <a:srgbClr val="1F6FEB"/>
      </a:accent5>
      <a:accent6>
        <a:srgbClr val="93F5EC"/>
      </a:accent6>
      <a:hlink>
        <a:srgbClr val="55D26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r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emplate Starter Blue - February 2020_v6" id="{071E01FD-2079-42F8-8403-F72D98F421C4}" vid="{9D8E5C3C-11CC-4CE1-840F-261C702EDBD0}"/>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65A4755BD753344A5A6EBB6A7E5EC82" ma:contentTypeVersion="12" ma:contentTypeDescription="Create a new document." ma:contentTypeScope="" ma:versionID="4e473eff43a16c40cae24d55c94ac051">
  <xsd:schema xmlns:xsd="http://www.w3.org/2001/XMLSchema" xmlns:xs="http://www.w3.org/2001/XMLSchema" xmlns:p="http://schemas.microsoft.com/office/2006/metadata/properties" xmlns:ns1="http://schemas.microsoft.com/sharepoint/v3" xmlns:ns2="443b035d-74fd-4af4-a96a-34fb6f564c8f" xmlns:ns3="fcd34b3c-b3fb-4623-92c0-e8306e4e02e4" targetNamespace="http://schemas.microsoft.com/office/2006/metadata/properties" ma:root="true" ma:fieldsID="a747f500a122da13dcb90b6bc4642c13" ns1:_="" ns2:_="" ns3:_="">
    <xsd:import namespace="http://schemas.microsoft.com/sharepoint/v3"/>
    <xsd:import namespace="443b035d-74fd-4af4-a96a-34fb6f564c8f"/>
    <xsd:import namespace="fcd34b3c-b3fb-4623-92c0-e8306e4e02e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43b035d-74fd-4af4-a96a-34fb6f564c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cd34b3c-b3fb-4623-92c0-e8306e4e02e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fcd34b3c-b3fb-4623-92c0-e8306e4e02e4">
      <UserInfo>
        <DisplayName>Collette Schmidt</DisplayName>
        <AccountId>4542</AccountId>
        <AccountType/>
      </UserInfo>
      <UserInfo>
        <DisplayName>Han Kyoul Kim</DisplayName>
        <AccountId>6963</AccountId>
        <AccountType/>
      </UserInfo>
      <UserInfo>
        <DisplayName>Brenda Francis</DisplayName>
        <AccountId>20</AccountId>
        <AccountType/>
      </UserInfo>
      <UserInfo>
        <DisplayName>Lucas Zhang</DisplayName>
        <AccountId>9374</AccountId>
        <AccountType/>
      </UserInfo>
      <UserInfo>
        <DisplayName>Daisy Chen</DisplayName>
        <AccountId>9375</AccountId>
        <AccountType/>
      </UserInfo>
      <UserInfo>
        <DisplayName>Tim Hoogerwerf</DisplayName>
        <AccountId>1621</AccountId>
        <AccountType/>
      </UserInfo>
      <UserInfo>
        <DisplayName>Leandro Lopez</DisplayName>
        <AccountId>2099</AccountId>
        <AccountType/>
      </UserInfo>
      <UserInfo>
        <DisplayName>Prakash Palanisamy</DisplayName>
        <AccountId>12515</AccountId>
        <AccountType/>
      </UserInfo>
      <UserInfo>
        <DisplayName>Sander Hermans</DisplayName>
        <AccountId>12516</AccountId>
        <AccountType/>
      </UserInfo>
      <UserInfo>
        <DisplayName>Andy Huang</DisplayName>
        <AccountId>5383</AccountId>
        <AccountType/>
      </UserInfo>
      <UserInfo>
        <DisplayName>David Giard</DisplayName>
        <AccountId>8184</AccountId>
        <AccountType/>
      </UserInfo>
      <UserInfo>
        <DisplayName>Anna Tasso</DisplayName>
        <AccountId>2628</AccountId>
        <AccountType/>
      </UserInfo>
      <UserInfo>
        <DisplayName>Philippe Biaud</DisplayName>
        <AccountId>1580</AccountId>
        <AccountType/>
      </UserInfo>
    </SharedWithUsers>
  </documentManagement>
</p:properties>
</file>

<file path=customXml/itemProps1.xml><?xml version="1.0" encoding="utf-8"?>
<ds:datastoreItem xmlns:ds="http://schemas.openxmlformats.org/officeDocument/2006/customXml" ds:itemID="{B18F672E-A6E9-4D6E-9C57-E2143A6B8872}">
  <ds:schemaRefs>
    <ds:schemaRef ds:uri="443b035d-74fd-4af4-a96a-34fb6f564c8f"/>
    <ds:schemaRef ds:uri="fcd34b3c-b3fb-4623-92c0-e8306e4e02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B8EA0A1-522E-4573-AE53-C731FEB44C70}">
  <ds:schemaRefs>
    <ds:schemaRef ds:uri="http://schemas.microsoft.com/sharepoint/v3/contenttype/forms"/>
  </ds:schemaRefs>
</ds:datastoreItem>
</file>

<file path=customXml/itemProps3.xml><?xml version="1.0" encoding="utf-8"?>
<ds:datastoreItem xmlns:ds="http://schemas.openxmlformats.org/officeDocument/2006/customXml" ds:itemID="{0D66C0D1-3A8E-4457-B322-8A0E58FF4D89}">
  <ds:schemaRefs>
    <ds:schemaRef ds:uri="http://purl.org/dc/elements/1.1/"/>
    <ds:schemaRef ds:uri="http://schemas.microsoft.com/office/2006/documentManagement/types"/>
    <ds:schemaRef ds:uri="http://www.w3.org/XML/1998/namespace"/>
    <ds:schemaRef ds:uri="http://purl.org/dc/terms/"/>
    <ds:schemaRef ds:uri="fcd34b3c-b3fb-4623-92c0-e8306e4e02e4"/>
    <ds:schemaRef ds:uri="http://schemas.microsoft.com/office/infopath/2007/PartnerControls"/>
    <ds:schemaRef ds:uri="http://purl.org/dc/dcmitype/"/>
    <ds:schemaRef ds:uri="http://schemas.openxmlformats.org/package/2006/metadata/core-properties"/>
    <ds:schemaRef ds:uri="443b035d-74fd-4af4-a96a-34fb6f564c8f"/>
    <ds:schemaRef ds:uri="http://schemas.microsoft.com/sharepoint/v3"/>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4644</TotalTime>
  <Words>864</Words>
  <Application>Microsoft Office PowerPoint</Application>
  <PresentationFormat>On-screen Show (16:9)</PresentationFormat>
  <Paragraphs>56</Paragraphs>
  <Slides>8</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vt:i4>
      </vt:variant>
    </vt:vector>
  </HeadingPairs>
  <TitlesOfParts>
    <vt:vector size="20" baseType="lpstr">
      <vt:lpstr>Arial</vt:lpstr>
      <vt:lpstr>Cascadia Code</vt:lpstr>
      <vt:lpstr>Consolas</vt:lpstr>
      <vt:lpstr>Inter</vt:lpstr>
      <vt:lpstr>Inter ExtraBold</vt:lpstr>
      <vt:lpstr>Inter SemiBold</vt:lpstr>
      <vt:lpstr>Roboto Mono</vt:lpstr>
      <vt:lpstr>Segoe UI</vt:lpstr>
      <vt:lpstr>Segoe UI Semibold</vt:lpstr>
      <vt:lpstr>Wingdings</vt:lpstr>
      <vt:lpstr>GitHub vILT Template</vt:lpstr>
      <vt:lpstr>Dark Template</vt:lpstr>
      <vt:lpstr>Prompt crafting techniques for GitHub Copilot</vt:lpstr>
      <vt:lpstr>“How do I get the most out of  GitHub Copilot?”</vt:lpstr>
      <vt:lpstr>PowerPoint Presentation</vt:lpstr>
      <vt:lpstr>PowerPoint Presentation</vt:lpstr>
      <vt:lpstr>PowerPoint Presentation</vt:lpstr>
      <vt:lpstr>PowerPoint Presentation</vt:lpstr>
      <vt:lpstr>DEMO</vt:lpstr>
      <vt:lpstr>Burke Holland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World’s Most Widely Adopted AI Developer Tool</dc:title>
  <dc:creator>Poornima Prasad</dc:creator>
  <cp:lastModifiedBy>Burke Holland</cp:lastModifiedBy>
  <cp:revision>8</cp:revision>
  <dcterms:modified xsi:type="dcterms:W3CDTF">2024-08-29T14:55:49Z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0x010100665A4755BD753344A5A6EBB6A7E5EC82</vt:lpwstr>
  </property>
</Properties>
</file>